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5EE882-1FFB-4BD7-9A5A-75DD935F2E7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BCECE9-79DB-4283-ACDF-7697DD50AA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71451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Аквариумда</a:t>
            </a:r>
            <a:r>
              <a:rPr lang="ru-RU" dirty="0" smtClean="0">
                <a:solidFill>
                  <a:srgbClr val="FF0000"/>
                </a:solidFill>
              </a:rPr>
              <a:t> я</a:t>
            </a:r>
            <a:r>
              <a:rPr lang="tt-RU" dirty="0" smtClean="0">
                <a:solidFill>
                  <a:srgbClr val="FF0000"/>
                </a:solidFill>
              </a:rPr>
              <a:t>шәүче балыклар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аквариу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428868"/>
            <a:ext cx="7143800" cy="3938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Алтын балык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алтын балы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682" y="1935163"/>
            <a:ext cx="6384636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алы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071678"/>
            <a:ext cx="7572428" cy="39290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solidFill>
                  <a:srgbClr val="FF0000"/>
                </a:solidFill>
              </a:rPr>
              <a:t>Гуппи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лоун балыгы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143116"/>
            <a:ext cx="7286676" cy="407196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Клоун балыгы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ео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214554"/>
            <a:ext cx="6715172" cy="35718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Неон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рнату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214554"/>
            <a:ext cx="6643734" cy="360442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Орнатус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ляри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214554"/>
            <a:ext cx="7286676" cy="35719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Скалярий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ернец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143117"/>
            <a:ext cx="6858047" cy="400052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Терне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14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Аквариумда яшәүче балыклар</vt:lpstr>
      <vt:lpstr>Алтын балык</vt:lpstr>
      <vt:lpstr>Гуппи</vt:lpstr>
      <vt:lpstr>Клоун балыгы</vt:lpstr>
      <vt:lpstr>Неон</vt:lpstr>
      <vt:lpstr>Орнатус</vt:lpstr>
      <vt:lpstr>Скалярий</vt:lpstr>
      <vt:lpstr>Тернеция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Аквариумда яшәүче балыклар</dc:title>
  <dc:creator>Лилия</dc:creator>
  <cp:lastModifiedBy>Лилия</cp:lastModifiedBy>
  <cp:revision>2</cp:revision>
  <dcterms:created xsi:type="dcterms:W3CDTF">2015-12-06T13:39:10Z</dcterms:created>
  <dcterms:modified xsi:type="dcterms:W3CDTF">2015-12-07T06:23:32Z</dcterms:modified>
</cp:coreProperties>
</file>