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D0C8-8238-4475-8B56-4185CB692A60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78CF-1158-4AB3-8074-B587CCBA2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D0C8-8238-4475-8B56-4185CB692A60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78CF-1158-4AB3-8074-B587CCBA2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D0C8-8238-4475-8B56-4185CB692A60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78CF-1158-4AB3-8074-B587CCBA2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D0C8-8238-4475-8B56-4185CB692A60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78CF-1158-4AB3-8074-B587CCBA2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D0C8-8238-4475-8B56-4185CB692A60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78CF-1158-4AB3-8074-B587CCBA2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D0C8-8238-4475-8B56-4185CB692A60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78CF-1158-4AB3-8074-B587CCBA2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D0C8-8238-4475-8B56-4185CB692A60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78CF-1158-4AB3-8074-B587CCBA2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D0C8-8238-4475-8B56-4185CB692A60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78CF-1158-4AB3-8074-B587CCBA2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D0C8-8238-4475-8B56-4185CB692A60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78CF-1158-4AB3-8074-B587CCBA2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D0C8-8238-4475-8B56-4185CB692A60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78CF-1158-4AB3-8074-B587CCBA2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D0C8-8238-4475-8B56-4185CB692A60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78CF-1158-4AB3-8074-B587CCBA2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6D0C8-8238-4475-8B56-4185CB692A60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378CF-1158-4AB3-8074-B587CCBA25D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i_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266825"/>
            <a:ext cx="3810000" cy="43243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07976" y="48505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60376" y="63745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ЖИЛ НА СВЕТЕ СЛОНЕНОК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59632" y="5373216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Это был очень хороший слонёнок. Только вот беда: не знал он, чем ему заняться, кем быть. Так всё сидел слонёнок у окошка, сопел и думал, думал…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er\Downloads\i_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75" y="1062037"/>
            <a:ext cx="4286250" cy="473392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31640" y="620689"/>
            <a:ext cx="5526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Только слонёнок не спал: он всё думал и думал, кем же ему быть?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er\Downloads\i_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090612"/>
            <a:ext cx="3810000" cy="467677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91680" y="620689"/>
            <a:ext cx="51663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 вдруг он увидел огонь! «Пожар!» — подумал слонёнок.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ser\Downloads\i_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75" y="1019175"/>
            <a:ext cx="4286250" cy="481965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47664" y="332656"/>
            <a:ext cx="53103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Он вспомнил, как совсем недавно был лейкой, побежал к реке, набрал побольше воды и сразу потушил три уголька и горящий пень.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user\Downloads\i_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252537"/>
            <a:ext cx="3810000" cy="435292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83568" y="260648"/>
            <a:ext cx="61744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Звери проснулись, увидели слонёнка, поблагодарили его за то, что он потушил огонь, и сделали его лесным пожарником.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user\Downloads\i_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942975"/>
            <a:ext cx="3810000" cy="497205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71600" y="260648"/>
            <a:ext cx="588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Слонёнок был очень горд. Теперь он ходит в золотой каске и следит за тем, чтобы в лесу не было пожара.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user\Downloads\i_0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295400"/>
            <a:ext cx="3810000" cy="42672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91680" y="332657"/>
            <a:ext cx="51663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Иногда он разрешает зайчику и лисёнку пускать в каске кораблики.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54868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Однажды на улице пошёл дождь.</a:t>
            </a:r>
          </a:p>
          <a:p>
            <a:r>
              <a:rPr lang="ru-RU" dirty="0"/>
              <a:t>— У-у! — сказал промокший лисёнок, увидев в окошке слонёнка. — Ушастый какой! Да с такими ушами он вполне может быть зонтиком!</a:t>
            </a:r>
          </a:p>
        </p:txBody>
      </p:sp>
      <p:pic>
        <p:nvPicPr>
          <p:cNvPr id="2050" name="Picture 2" descr="C:\Users\user\Downloads\i_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57756" y="1988840"/>
            <a:ext cx="4066572" cy="3902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836712"/>
            <a:ext cx="55983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Слонёнок обрадовался и стал большим зонтиком. И лисята, и зайчата, и ежата — все прятались под его большими ушами от дождя.</a:t>
            </a:r>
          </a:p>
        </p:txBody>
      </p:sp>
      <p:pic>
        <p:nvPicPr>
          <p:cNvPr id="3074" name="Picture 2" descr="C:\Users\user\Downloads\i_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132856"/>
            <a:ext cx="4248472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620688"/>
            <a:ext cx="56703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Но вот дождь кончился, и слонёнок снова загрустил, потому что не знал, кем же ему всё-таки быть. И снова он сел у окошка и стал думать.</a:t>
            </a:r>
          </a:p>
        </p:txBody>
      </p:sp>
      <p:pic>
        <p:nvPicPr>
          <p:cNvPr id="4098" name="Picture 2" descr="C:\Users\user\Downloads\i_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628800"/>
            <a:ext cx="5328591" cy="45365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548680"/>
            <a:ext cx="55263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Мимо пробегал зайчик.</a:t>
            </a:r>
          </a:p>
          <a:p>
            <a:r>
              <a:rPr lang="ru-RU" dirty="0"/>
              <a:t>— О-о! Какой прекрасный длинный нос! — сказал он слонёнку. — Вы вполне могли бы быть лейкой!</a:t>
            </a:r>
          </a:p>
        </p:txBody>
      </p:sp>
      <p:pic>
        <p:nvPicPr>
          <p:cNvPr id="5122" name="Picture 2" descr="C:\Users\user\Downloads\i_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772817"/>
            <a:ext cx="4464496" cy="41041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ownloads\i_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276872"/>
            <a:ext cx="4104456" cy="424847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03648" y="476673"/>
            <a:ext cx="5454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Добрый слонёнок обрадовался и стал лейкой. Он полил цветы, траву, деревья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ownloads\i_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2700" y="1285875"/>
            <a:ext cx="4038600" cy="428625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31640" y="332657"/>
            <a:ext cx="5526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А когда поливать больше было нечего, он очень опечалился…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ownloads\i_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971550"/>
            <a:ext cx="3810000" cy="49149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59632" y="548681"/>
            <a:ext cx="5598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Ушло на закат солнце, зажглись звёзды. Наступила ночь.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ownloads\i_0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100137"/>
            <a:ext cx="3810000" cy="465772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31640" y="548680"/>
            <a:ext cx="5526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Все ежата, все лисята, все зайчата улеглись спать.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263</Words>
  <Application>Microsoft Office PowerPoint</Application>
  <PresentationFormat>Экран (4:3)</PresentationFormat>
  <Paragraphs>18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2015-12-01T06:03:41Z</dcterms:created>
  <dcterms:modified xsi:type="dcterms:W3CDTF">2015-12-01T06:16:16Z</dcterms:modified>
</cp:coreProperties>
</file>