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58123F-58DE-457A-AC8F-B701FB1D328E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EBE89C-FA95-4C1F-8F94-E914CEECA6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152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BE89C-FA95-4C1F-8F94-E914CEECA640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BE89C-FA95-4C1F-8F94-E914CEECA640}" type="slidenum">
              <a:rPr lang="ru-RU" smtClean="0"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BE89C-FA95-4C1F-8F94-E914CEECA640}" type="slidenum">
              <a:rPr lang="ru-RU" smtClean="0"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BE89C-FA95-4C1F-8F94-E914CEECA640}" type="slidenum">
              <a:rPr lang="ru-RU" smtClean="0"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BE89C-FA95-4C1F-8F94-E914CEECA640}" type="slidenum">
              <a:rPr lang="ru-RU" smtClean="0"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BE89C-FA95-4C1F-8F94-E914CEECA640}" type="slidenum">
              <a:rPr lang="ru-RU" smtClean="0"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BE89C-FA95-4C1F-8F94-E914CEECA640}" type="slidenum">
              <a:rPr lang="ru-RU" smtClean="0"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BE89C-FA95-4C1F-8F94-E914CEECA640}" type="slidenum">
              <a:rPr lang="ru-RU" smtClean="0"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BE89C-FA95-4C1F-8F94-E914CEECA640}" type="slidenum">
              <a:rPr lang="ru-RU" smtClean="0"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BE89C-FA95-4C1F-8F94-E914CEECA640}" type="slidenum">
              <a:rPr lang="ru-RU" smtClean="0"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BE89C-FA95-4C1F-8F94-E914CEECA640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BE89C-FA95-4C1F-8F94-E914CEECA640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BE89C-FA95-4C1F-8F94-E914CEECA640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BE89C-FA95-4C1F-8F94-E914CEECA640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BE89C-FA95-4C1F-8F94-E914CEECA640}" type="slidenum">
              <a:rPr lang="ru-RU" smtClean="0"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BE89C-FA95-4C1F-8F94-E914CEECA640}" type="slidenum">
              <a:rPr lang="ru-RU" smtClean="0"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BE89C-FA95-4C1F-8F94-E914CEECA640}" type="slidenum">
              <a:rPr lang="ru-RU" smtClean="0"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BE89C-FA95-4C1F-8F94-E914CEECA640}" type="slidenum">
              <a:rPr lang="ru-RU" smtClean="0"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47DEF-093A-4F57-9861-F9BFA23CBC8F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B2AD4-2E83-46CE-BE24-C44FBEE01F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6579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47DEF-093A-4F57-9861-F9BFA23CBC8F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B2AD4-2E83-46CE-BE24-C44FBEE01F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1732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47DEF-093A-4F57-9861-F9BFA23CBC8F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B2AD4-2E83-46CE-BE24-C44FBEE01F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5784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47DEF-093A-4F57-9861-F9BFA23CBC8F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B2AD4-2E83-46CE-BE24-C44FBEE01F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1877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47DEF-093A-4F57-9861-F9BFA23CBC8F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B2AD4-2E83-46CE-BE24-C44FBEE01F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785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47DEF-093A-4F57-9861-F9BFA23CBC8F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B2AD4-2E83-46CE-BE24-C44FBEE01F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2839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47DEF-093A-4F57-9861-F9BFA23CBC8F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B2AD4-2E83-46CE-BE24-C44FBEE01F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132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47DEF-093A-4F57-9861-F9BFA23CBC8F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B2AD4-2E83-46CE-BE24-C44FBEE01F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3911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47DEF-093A-4F57-9861-F9BFA23CBC8F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B2AD4-2E83-46CE-BE24-C44FBEE01F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9995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47DEF-093A-4F57-9861-F9BFA23CBC8F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B2AD4-2E83-46CE-BE24-C44FBEE01F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7369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47DEF-093A-4F57-9861-F9BFA23CBC8F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B2AD4-2E83-46CE-BE24-C44FBEE01F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743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7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E47DEF-093A-4F57-9861-F9BFA23CBC8F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1B2AD4-2E83-46CE-BE24-C44FBEE01F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5750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microsoft.com/office/2007/relationships/hdphoto" Target="../media/hdphoto4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proza.kz/images/authors/8650.png" TargetMode="External"/><Relationship Id="rId13" Type="http://schemas.openxmlformats.org/officeDocument/2006/relationships/hyperlink" Target="http://images.wikia.com/disney/images/archive/f/f5/20120220013927!Bambi.jpg" TargetMode="External"/><Relationship Id="rId3" Type="http://schemas.openxmlformats.org/officeDocument/2006/relationships/hyperlink" Target="http://s4.pic4you.ru/y2014/10-07/12216/4635188.png" TargetMode="External"/><Relationship Id="rId7" Type="http://schemas.openxmlformats.org/officeDocument/2006/relationships/hyperlink" Target="https://img-fotki.yandex.ru/get/6438/192316549.63/0_9a93d_4e54c8c5_S" TargetMode="External"/><Relationship Id="rId12" Type="http://schemas.openxmlformats.org/officeDocument/2006/relationships/hyperlink" Target="http://boombob.ru/img/picture/Jun/20/6fb4bbb5a6bf9fad9db4309960593f3a/mini_12.jpg" TargetMode="External"/><Relationship Id="rId17" Type="http://schemas.openxmlformats.org/officeDocument/2006/relationships/hyperlink" Target="http://www.nachalka.com.ua/_ph/65/39777545.png" TargetMode="External"/><Relationship Id="rId2" Type="http://schemas.openxmlformats.org/officeDocument/2006/relationships/notesSlide" Target="../notesSlides/notesSlide18.xml"/><Relationship Id="rId16" Type="http://schemas.openxmlformats.org/officeDocument/2006/relationships/hyperlink" Target="http://img1.liveinternet.ru/images/attach/c/2/64/251/64251023_023413198.pn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4.pic4you.ru/y2014/06-16/12216/4451283.png" TargetMode="External"/><Relationship Id="rId11" Type="http://schemas.openxmlformats.org/officeDocument/2006/relationships/hyperlink" Target="http://img1.liveinternet.ru/images/attach/c/4/79/777/79777365_4663906_Volk.png" TargetMode="External"/><Relationship Id="rId5" Type="http://schemas.openxmlformats.org/officeDocument/2006/relationships/hyperlink" Target="http://img-fotki.yandex.ru/get/4312/annaze63.a0/0_3a8a3_4114d2d7_L.jpg" TargetMode="External"/><Relationship Id="rId15" Type="http://schemas.openxmlformats.org/officeDocument/2006/relationships/hyperlink" Target="http://skachatkartinki.ru/img/picture/Sep/21/3d7d7580b9e8ff723731869ff6caa7b2/3.jpg" TargetMode="External"/><Relationship Id="rId10" Type="http://schemas.openxmlformats.org/officeDocument/2006/relationships/hyperlink" Target="http://nachalo4ka.ru/wp-content/uploads/2014/08/Lisa.png" TargetMode="External"/><Relationship Id="rId4" Type="http://schemas.openxmlformats.org/officeDocument/2006/relationships/hyperlink" Target="http://img-fotki.yandex.ru/get/9502/206777695.1a0/0_f7568_b4853e08_orig.jpg" TargetMode="External"/><Relationship Id="rId9" Type="http://schemas.openxmlformats.org/officeDocument/2006/relationships/hyperlink" Target="http://thumbs.yaymicro.com/rz_128x128/0/b22/b22be2.jpg" TargetMode="External"/><Relationship Id="rId14" Type="http://schemas.openxmlformats.org/officeDocument/2006/relationships/hyperlink" Target="http://bremenskie.com/blog.php?qpswu=/ycvruky/vidy_urokov_matematiki_po_fgos_5708_5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1475656" y="3861048"/>
            <a:ext cx="6264696" cy="1152128"/>
          </a:xfrm>
          <a:prstGeom prst="roundRect">
            <a:avLst/>
          </a:prstGeom>
          <a:solidFill>
            <a:schemeClr val="accent3">
              <a:alpha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99592" y="2276872"/>
            <a:ext cx="7344816" cy="1296144"/>
          </a:xfrm>
          <a:prstGeom prst="roundRect">
            <a:avLst/>
          </a:prstGeom>
          <a:solidFill>
            <a:schemeClr val="accent3">
              <a:lumMod val="75000"/>
              <a:alpha val="72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6600" b="1" dirty="0" smtClean="0">
                <a:solidFill>
                  <a:schemeClr val="bg1"/>
                </a:solidFill>
              </a:rPr>
              <a:t>Читаем со зверятами</a:t>
            </a:r>
            <a:endParaRPr lang="ru-RU" sz="6600" b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Слоги (буквы «Н», «С», «М», «Ш</a:t>
            </a:r>
            <a:r>
              <a:rPr lang="ru-RU" sz="2800" b="1" dirty="0" smtClean="0">
                <a:solidFill>
                  <a:schemeClr val="bg1"/>
                </a:solidFill>
              </a:rPr>
              <a:t>»)</a:t>
            </a:r>
          </a:p>
          <a:p>
            <a:r>
              <a:rPr lang="ru-RU" sz="2800" b="1" dirty="0" smtClean="0">
                <a:solidFill>
                  <a:schemeClr val="bg1"/>
                </a:solidFill>
              </a:rPr>
              <a:t>Подготовила : Клименко Е.А.</a:t>
            </a:r>
            <a:endParaRPr lang="ru-RU" sz="2800" b="1" dirty="0" smtClean="0">
              <a:solidFill>
                <a:schemeClr val="bg1"/>
              </a:solidFill>
            </a:endParaRPr>
          </a:p>
        </p:txBody>
      </p:sp>
      <p:sp>
        <p:nvSpPr>
          <p:cNvPr id="7" name="Управляющая кнопка: сведения 6">
            <a:hlinkClick r:id="" action="ppaction://hlinkshowjump?jump=lastslide" highlightClick="1"/>
          </p:cNvPr>
          <p:cNvSpPr/>
          <p:nvPr/>
        </p:nvSpPr>
        <p:spPr>
          <a:xfrm>
            <a:off x="8388424" y="6165304"/>
            <a:ext cx="432048" cy="504056"/>
          </a:xfrm>
          <a:prstGeom prst="actionButtonInformati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65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5076056" y="4581128"/>
            <a:ext cx="1656184" cy="100811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00B050"/>
                </a:solidFill>
              </a:rPr>
              <a:t>М</a:t>
            </a:r>
            <a:r>
              <a:rPr lang="ru-RU" sz="6600" b="1" dirty="0" smtClean="0">
                <a:solidFill>
                  <a:srgbClr val="FF0000"/>
                </a:solidFill>
              </a:rPr>
              <a:t>И</a:t>
            </a:r>
            <a:endParaRPr lang="ru-RU" sz="6600" b="1" dirty="0">
              <a:solidFill>
                <a:srgbClr val="FF0000"/>
              </a:solidFill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1187624" y="4419813"/>
            <a:ext cx="2664296" cy="1338634"/>
            <a:chOff x="1187624" y="4419813"/>
            <a:chExt cx="2664296" cy="1338634"/>
          </a:xfrm>
        </p:grpSpPr>
        <p:sp>
          <p:nvSpPr>
            <p:cNvPr id="2" name="Овал 1"/>
            <p:cNvSpPr/>
            <p:nvPr/>
          </p:nvSpPr>
          <p:spPr>
            <a:xfrm>
              <a:off x="1187624" y="4419813"/>
              <a:ext cx="1512168" cy="1296144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600" b="1" dirty="0" smtClean="0"/>
                <a:t>С</a:t>
              </a:r>
              <a:endParaRPr lang="ru-RU" sz="6600" b="1" dirty="0"/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422" b="100000" l="0" r="100000">
                          <a14:backgroundMark x1="66795" y1="12796" x2="66795" y2="1279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339752" y="4526526"/>
              <a:ext cx="1512168" cy="1231921"/>
            </a:xfrm>
            <a:prstGeom prst="rect">
              <a:avLst/>
            </a:prstGeom>
          </p:spPr>
        </p:pic>
      </p:grpSp>
      <p:grpSp>
        <p:nvGrpSpPr>
          <p:cNvPr id="7" name="Группа 6"/>
          <p:cNvGrpSpPr/>
          <p:nvPr/>
        </p:nvGrpSpPr>
        <p:grpSpPr>
          <a:xfrm>
            <a:off x="-2448272" y="-747464"/>
            <a:ext cx="2448272" cy="2144222"/>
            <a:chOff x="1331640" y="1068754"/>
            <a:chExt cx="2448272" cy="2144222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1547664" y="2060848"/>
              <a:ext cx="2232248" cy="1152128"/>
            </a:xfrm>
            <a:prstGeom prst="round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6600" b="1" dirty="0" smtClean="0">
                  <a:solidFill>
                    <a:srgbClr val="002060"/>
                  </a:solidFill>
                </a:rPr>
                <a:t>С</a:t>
              </a:r>
              <a:r>
                <a:rPr lang="ru-RU" sz="6600" b="1" dirty="0" smtClean="0">
                  <a:solidFill>
                    <a:srgbClr val="00B050"/>
                  </a:solidFill>
                </a:rPr>
                <a:t>М</a:t>
              </a:r>
              <a:r>
                <a:rPr lang="ru-RU" sz="6600" b="1" dirty="0" smtClean="0">
                  <a:solidFill>
                    <a:srgbClr val="FF0000"/>
                  </a:solidFill>
                </a:rPr>
                <a:t>И</a:t>
              </a:r>
              <a:endParaRPr lang="ru-RU" sz="6600" b="1" dirty="0">
                <a:solidFill>
                  <a:srgbClr val="FF0000"/>
                </a:solidFill>
              </a:endParaRPr>
            </a:p>
          </p:txBody>
        </p:sp>
        <p:pic>
          <p:nvPicPr>
            <p:cNvPr id="9" name="Рисунок 8" descr="39777545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31640" y="1068754"/>
              <a:ext cx="1296144" cy="12961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20121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85185E-6 L 0.16927 -0.0004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22222E-6 L 0.40555 0.27431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" y="1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5076056" y="4581128"/>
            <a:ext cx="1656184" cy="100811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00B050"/>
                </a:solidFill>
              </a:rPr>
              <a:t>Н</a:t>
            </a:r>
            <a:r>
              <a:rPr lang="ru-RU" sz="6600" b="1" dirty="0" smtClean="0">
                <a:solidFill>
                  <a:srgbClr val="FF0000"/>
                </a:solidFill>
              </a:rPr>
              <a:t>И</a:t>
            </a:r>
            <a:endParaRPr lang="ru-RU" sz="6600" b="1" dirty="0">
              <a:solidFill>
                <a:srgbClr val="FF0000"/>
              </a:solidFill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1187624" y="3847526"/>
            <a:ext cx="2250550" cy="1868431"/>
            <a:chOff x="1187624" y="3847526"/>
            <a:chExt cx="2250550" cy="1868431"/>
          </a:xfrm>
        </p:grpSpPr>
        <p:sp>
          <p:nvSpPr>
            <p:cNvPr id="2" name="Овал 1"/>
            <p:cNvSpPr/>
            <p:nvPr/>
          </p:nvSpPr>
          <p:spPr>
            <a:xfrm>
              <a:off x="1187624" y="4419813"/>
              <a:ext cx="1512168" cy="1296144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000" b="1" dirty="0" smtClean="0"/>
                <a:t>С</a:t>
              </a:r>
              <a:endParaRPr lang="ru-RU" sz="6000" b="1" dirty="0"/>
            </a:p>
          </p:txBody>
        </p:sp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backgroundMark x1="80162" y1="7901" x2="80162" y2="790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411760" y="3847526"/>
              <a:ext cx="1026414" cy="1840230"/>
            </a:xfrm>
            <a:prstGeom prst="rect">
              <a:avLst/>
            </a:prstGeom>
          </p:spPr>
        </p:pic>
      </p:grpSp>
      <p:grpSp>
        <p:nvGrpSpPr>
          <p:cNvPr id="6" name="Группа 5"/>
          <p:cNvGrpSpPr/>
          <p:nvPr/>
        </p:nvGrpSpPr>
        <p:grpSpPr>
          <a:xfrm>
            <a:off x="-2448272" y="-747464"/>
            <a:ext cx="2448272" cy="2144222"/>
            <a:chOff x="1331640" y="1068754"/>
            <a:chExt cx="2448272" cy="2144222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1547664" y="2060848"/>
              <a:ext cx="2232248" cy="1152128"/>
            </a:xfrm>
            <a:prstGeom prst="round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6600" b="1" dirty="0" smtClean="0">
                  <a:solidFill>
                    <a:srgbClr val="002060"/>
                  </a:solidFill>
                </a:rPr>
                <a:t>С</a:t>
              </a:r>
              <a:r>
                <a:rPr lang="ru-RU" sz="6600" b="1" dirty="0" smtClean="0">
                  <a:solidFill>
                    <a:srgbClr val="00B050"/>
                  </a:solidFill>
                </a:rPr>
                <a:t>Н</a:t>
              </a:r>
              <a:r>
                <a:rPr lang="ru-RU" sz="6600" b="1" dirty="0" smtClean="0">
                  <a:solidFill>
                    <a:srgbClr val="FF0000"/>
                  </a:solidFill>
                </a:rPr>
                <a:t>И</a:t>
              </a:r>
              <a:endParaRPr lang="ru-RU" sz="6600" b="1" dirty="0">
                <a:solidFill>
                  <a:srgbClr val="FF0000"/>
                </a:solidFill>
              </a:endParaRPr>
            </a:p>
          </p:txBody>
        </p:sp>
        <p:pic>
          <p:nvPicPr>
            <p:cNvPr id="8" name="Рисунок 7" descr="39777545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31640" y="1068754"/>
              <a:ext cx="1296144" cy="12961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23147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22222E-6 L 0.21563 0.0023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00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22222E-6 L 0.40555 0.27431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00" y="13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5076056" y="4581128"/>
            <a:ext cx="1656184" cy="100811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002060"/>
                </a:solidFill>
              </a:rPr>
              <a:t>М</a:t>
            </a:r>
            <a:r>
              <a:rPr lang="ru-RU" sz="6600" b="1" dirty="0" smtClean="0">
                <a:solidFill>
                  <a:srgbClr val="FF0000"/>
                </a:solidFill>
              </a:rPr>
              <a:t>О</a:t>
            </a:r>
            <a:endParaRPr lang="ru-RU" sz="6600" b="1" dirty="0">
              <a:solidFill>
                <a:srgbClr val="FF0000"/>
              </a:solidFill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1187624" y="4139577"/>
            <a:ext cx="2401502" cy="1576380"/>
            <a:chOff x="1187624" y="4139577"/>
            <a:chExt cx="2401502" cy="1576380"/>
          </a:xfrm>
        </p:grpSpPr>
        <p:sp>
          <p:nvSpPr>
            <p:cNvPr id="2" name="Овал 1"/>
            <p:cNvSpPr/>
            <p:nvPr/>
          </p:nvSpPr>
          <p:spPr>
            <a:xfrm>
              <a:off x="1187624" y="4419813"/>
              <a:ext cx="1512168" cy="1296144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600" b="1" dirty="0"/>
                <a:t>Ш</a:t>
              </a:r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99500">
                          <a14:backgroundMark x1="17500" y1="5179" x2="17500" y2="51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348594" y="4139577"/>
              <a:ext cx="1240532" cy="1556868"/>
            </a:xfrm>
            <a:prstGeom prst="rect">
              <a:avLst/>
            </a:prstGeom>
          </p:spPr>
        </p:pic>
      </p:grpSp>
      <p:grpSp>
        <p:nvGrpSpPr>
          <p:cNvPr id="6" name="Группа 5"/>
          <p:cNvGrpSpPr/>
          <p:nvPr/>
        </p:nvGrpSpPr>
        <p:grpSpPr>
          <a:xfrm>
            <a:off x="-2771800" y="-819472"/>
            <a:ext cx="2771800" cy="2144222"/>
            <a:chOff x="1331640" y="1068754"/>
            <a:chExt cx="2771800" cy="2144222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1547664" y="2060848"/>
              <a:ext cx="2555776" cy="1152128"/>
            </a:xfrm>
            <a:prstGeom prst="round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6600" b="1" dirty="0" smtClean="0">
                  <a:solidFill>
                    <a:srgbClr val="002060"/>
                  </a:solidFill>
                </a:rPr>
                <a:t>ШМ</a:t>
              </a:r>
              <a:r>
                <a:rPr lang="ru-RU" sz="6600" b="1" dirty="0" smtClean="0">
                  <a:solidFill>
                    <a:srgbClr val="FF0000"/>
                  </a:solidFill>
                </a:rPr>
                <a:t>О</a:t>
              </a:r>
              <a:endParaRPr lang="ru-RU" sz="6600" b="1" dirty="0">
                <a:solidFill>
                  <a:srgbClr val="FF0000"/>
                </a:solidFill>
              </a:endParaRPr>
            </a:p>
          </p:txBody>
        </p:sp>
        <p:pic>
          <p:nvPicPr>
            <p:cNvPr id="9" name="Рисунок 8" descr="39777545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31640" y="1068754"/>
              <a:ext cx="1296144" cy="12961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82105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48148E-6 L 0.20747 0.0020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00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44444E-6 L 0.41528 0.28472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00" y="14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5076056" y="4581128"/>
            <a:ext cx="1656184" cy="100811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002060"/>
                </a:solidFill>
              </a:rPr>
              <a:t>Н</a:t>
            </a:r>
            <a:r>
              <a:rPr lang="ru-RU" sz="6600" b="1" dirty="0" smtClean="0">
                <a:solidFill>
                  <a:srgbClr val="FF0000"/>
                </a:solidFill>
              </a:rPr>
              <a:t>О</a:t>
            </a:r>
            <a:endParaRPr lang="ru-RU" sz="6600" b="1" dirty="0">
              <a:solidFill>
                <a:srgbClr val="FF0000"/>
              </a:solidFill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1187624" y="3810824"/>
            <a:ext cx="2637419" cy="1916832"/>
            <a:chOff x="1187624" y="3810824"/>
            <a:chExt cx="2637419" cy="1916832"/>
          </a:xfrm>
        </p:grpSpPr>
        <p:sp>
          <p:nvSpPr>
            <p:cNvPr id="2" name="Овал 1"/>
            <p:cNvSpPr/>
            <p:nvPr/>
          </p:nvSpPr>
          <p:spPr>
            <a:xfrm>
              <a:off x="1187624" y="4419813"/>
              <a:ext cx="1512168" cy="1296144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600" b="1" dirty="0" smtClean="0"/>
                <a:t>Ш</a:t>
              </a:r>
              <a:endParaRPr lang="ru-RU" sz="6600" b="1" dirty="0"/>
            </a:p>
          </p:txBody>
        </p:sp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5736" y="3810824"/>
              <a:ext cx="1629307" cy="1916832"/>
            </a:xfrm>
            <a:prstGeom prst="rect">
              <a:avLst/>
            </a:prstGeom>
          </p:spPr>
        </p:pic>
      </p:grpSp>
      <p:grpSp>
        <p:nvGrpSpPr>
          <p:cNvPr id="6" name="Группа 5"/>
          <p:cNvGrpSpPr/>
          <p:nvPr/>
        </p:nvGrpSpPr>
        <p:grpSpPr>
          <a:xfrm>
            <a:off x="-2771800" y="-1072111"/>
            <a:ext cx="2771800" cy="2144222"/>
            <a:chOff x="1331640" y="1068754"/>
            <a:chExt cx="2771800" cy="2144222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1547664" y="2060848"/>
              <a:ext cx="2555776" cy="1152128"/>
            </a:xfrm>
            <a:prstGeom prst="round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6600" b="1" dirty="0" smtClean="0">
                  <a:solidFill>
                    <a:srgbClr val="002060"/>
                  </a:solidFill>
                </a:rPr>
                <a:t>ШН</a:t>
              </a:r>
              <a:r>
                <a:rPr lang="ru-RU" sz="6600" b="1" dirty="0" smtClean="0">
                  <a:solidFill>
                    <a:srgbClr val="FF0000"/>
                  </a:solidFill>
                </a:rPr>
                <a:t>О</a:t>
              </a:r>
              <a:endParaRPr lang="ru-RU" sz="6600" b="1" dirty="0">
                <a:solidFill>
                  <a:srgbClr val="FF0000"/>
                </a:solidFill>
              </a:endParaRPr>
            </a:p>
          </p:txBody>
        </p:sp>
        <p:pic>
          <p:nvPicPr>
            <p:cNvPr id="8" name="Рисунок 7" descr="39777545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31640" y="1068754"/>
              <a:ext cx="1296144" cy="12961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44495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7037E-7 L 0.21823 -0.0064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00" y="-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 L 0.41528 0.31111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00" y="15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5076056" y="4581128"/>
            <a:ext cx="1656184" cy="100811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002060"/>
                </a:solidFill>
              </a:rPr>
              <a:t>М</a:t>
            </a:r>
            <a:r>
              <a:rPr lang="ru-RU" sz="6600" b="1" dirty="0" smtClean="0">
                <a:solidFill>
                  <a:srgbClr val="FF0000"/>
                </a:solidFill>
              </a:rPr>
              <a:t>У</a:t>
            </a:r>
            <a:endParaRPr lang="ru-RU" sz="6600" b="1" dirty="0">
              <a:solidFill>
                <a:srgbClr val="FF0000"/>
              </a:solidFill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1187624" y="4005064"/>
            <a:ext cx="2469974" cy="1710893"/>
            <a:chOff x="1187624" y="4005064"/>
            <a:chExt cx="2469974" cy="1710893"/>
          </a:xfrm>
        </p:grpSpPr>
        <p:sp>
          <p:nvSpPr>
            <p:cNvPr id="2" name="Овал 1"/>
            <p:cNvSpPr/>
            <p:nvPr/>
          </p:nvSpPr>
          <p:spPr>
            <a:xfrm>
              <a:off x="1187624" y="4419813"/>
              <a:ext cx="1512168" cy="1296144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600" b="1" dirty="0" smtClean="0"/>
                <a:t>Ш</a:t>
              </a:r>
              <a:endParaRPr lang="ru-RU" sz="6600" b="1" dirty="0"/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7132" y="4005064"/>
              <a:ext cx="1490466" cy="1490466"/>
            </a:xfrm>
            <a:prstGeom prst="rect">
              <a:avLst/>
            </a:prstGeom>
          </p:spPr>
        </p:pic>
      </p:grpSp>
      <p:grpSp>
        <p:nvGrpSpPr>
          <p:cNvPr id="7" name="Группа 6"/>
          <p:cNvGrpSpPr/>
          <p:nvPr/>
        </p:nvGrpSpPr>
        <p:grpSpPr>
          <a:xfrm>
            <a:off x="-2771800" y="-1072111"/>
            <a:ext cx="2771800" cy="2144222"/>
            <a:chOff x="1331640" y="1068754"/>
            <a:chExt cx="2771800" cy="2144222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1547664" y="2060848"/>
              <a:ext cx="2555776" cy="1152128"/>
            </a:xfrm>
            <a:prstGeom prst="round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6600" b="1" dirty="0" smtClean="0">
                  <a:solidFill>
                    <a:srgbClr val="002060"/>
                  </a:solidFill>
                </a:rPr>
                <a:t>ШМ</a:t>
              </a:r>
              <a:r>
                <a:rPr lang="ru-RU" sz="6600" b="1" dirty="0" smtClean="0">
                  <a:solidFill>
                    <a:srgbClr val="FF0000"/>
                  </a:solidFill>
                </a:rPr>
                <a:t>У</a:t>
              </a:r>
              <a:endParaRPr lang="ru-RU" sz="6600" b="1" dirty="0">
                <a:solidFill>
                  <a:srgbClr val="FF0000"/>
                </a:solidFill>
              </a:endParaRPr>
            </a:p>
          </p:txBody>
        </p:sp>
        <p:pic>
          <p:nvPicPr>
            <p:cNvPr id="9" name="Рисунок 8" descr="39777545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31640" y="1068754"/>
              <a:ext cx="1296144" cy="12961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28225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7037E-6 L 0.21927 0.0011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 L 0.42326 0.31111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" y="1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5076056" y="4581128"/>
            <a:ext cx="1656184" cy="100811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002060"/>
                </a:solidFill>
              </a:rPr>
              <a:t>Н</a:t>
            </a:r>
            <a:r>
              <a:rPr lang="ru-RU" sz="6600" b="1" dirty="0" smtClean="0">
                <a:solidFill>
                  <a:srgbClr val="FF0000"/>
                </a:solidFill>
              </a:rPr>
              <a:t>У</a:t>
            </a:r>
            <a:endParaRPr lang="ru-RU" sz="6600" b="1" dirty="0">
              <a:solidFill>
                <a:srgbClr val="FF0000"/>
              </a:solidFill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1187624" y="4419813"/>
            <a:ext cx="2586291" cy="1296144"/>
            <a:chOff x="1187624" y="4419813"/>
            <a:chExt cx="2586291" cy="1296144"/>
          </a:xfrm>
        </p:grpSpPr>
        <p:sp>
          <p:nvSpPr>
            <p:cNvPr id="2" name="Овал 1"/>
            <p:cNvSpPr/>
            <p:nvPr/>
          </p:nvSpPr>
          <p:spPr>
            <a:xfrm>
              <a:off x="1187624" y="4419813"/>
              <a:ext cx="1512168" cy="1296144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600" b="1" dirty="0"/>
                <a:t>Ш</a:t>
              </a:r>
            </a:p>
          </p:txBody>
        </p:sp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1760" y="4659763"/>
              <a:ext cx="1362155" cy="1056194"/>
            </a:xfrm>
            <a:prstGeom prst="rect">
              <a:avLst/>
            </a:prstGeom>
          </p:spPr>
        </p:pic>
      </p:grpSp>
      <p:grpSp>
        <p:nvGrpSpPr>
          <p:cNvPr id="6" name="Группа 5"/>
          <p:cNvGrpSpPr/>
          <p:nvPr/>
        </p:nvGrpSpPr>
        <p:grpSpPr>
          <a:xfrm>
            <a:off x="-2771800" y="-1072111"/>
            <a:ext cx="2771800" cy="2144222"/>
            <a:chOff x="1331640" y="1068754"/>
            <a:chExt cx="2771800" cy="2144222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1547664" y="2060848"/>
              <a:ext cx="2555776" cy="1152128"/>
            </a:xfrm>
            <a:prstGeom prst="round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6600" b="1" dirty="0" smtClean="0">
                  <a:solidFill>
                    <a:srgbClr val="002060"/>
                  </a:solidFill>
                </a:rPr>
                <a:t>ШН</a:t>
              </a:r>
              <a:r>
                <a:rPr lang="ru-RU" sz="6600" b="1" dirty="0" smtClean="0">
                  <a:solidFill>
                    <a:srgbClr val="FF0000"/>
                  </a:solidFill>
                </a:rPr>
                <a:t>У</a:t>
              </a:r>
              <a:endParaRPr lang="ru-RU" sz="6600" b="1" dirty="0">
                <a:solidFill>
                  <a:srgbClr val="FF0000"/>
                </a:solidFill>
              </a:endParaRPr>
            </a:p>
          </p:txBody>
        </p:sp>
        <p:pic>
          <p:nvPicPr>
            <p:cNvPr id="8" name="Рисунок 7" descr="39777545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31640" y="1068754"/>
              <a:ext cx="1296144" cy="12961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7162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11111E-6 L 0.1658 -0.0078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00" y="-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 L 0.42326 0.32153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00" y="16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5076056" y="4581128"/>
            <a:ext cx="2232248" cy="100811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002060"/>
                </a:solidFill>
              </a:rPr>
              <a:t>М</a:t>
            </a:r>
            <a:r>
              <a:rPr lang="ru-RU" sz="6600" b="1" dirty="0" smtClean="0">
                <a:solidFill>
                  <a:srgbClr val="FF0000"/>
                </a:solidFill>
              </a:rPr>
              <a:t>Ы</a:t>
            </a:r>
            <a:endParaRPr lang="ru-RU" sz="6600" b="1" dirty="0">
              <a:solidFill>
                <a:srgbClr val="FF0000"/>
              </a:solidFill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1187624" y="3963037"/>
            <a:ext cx="2401658" cy="1752920"/>
            <a:chOff x="1187624" y="3963037"/>
            <a:chExt cx="2401658" cy="1752920"/>
          </a:xfrm>
        </p:grpSpPr>
        <p:sp>
          <p:nvSpPr>
            <p:cNvPr id="2" name="Овал 1"/>
            <p:cNvSpPr/>
            <p:nvPr/>
          </p:nvSpPr>
          <p:spPr>
            <a:xfrm>
              <a:off x="1187624" y="4419813"/>
              <a:ext cx="1512168" cy="1296144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600" b="1" dirty="0"/>
                <a:t>Ш</a:t>
              </a:r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5736" y="3963037"/>
              <a:ext cx="1393546" cy="1185586"/>
            </a:xfrm>
            <a:prstGeom prst="rect">
              <a:avLst/>
            </a:prstGeom>
          </p:spPr>
        </p:pic>
      </p:grpSp>
      <p:grpSp>
        <p:nvGrpSpPr>
          <p:cNvPr id="7" name="Группа 6"/>
          <p:cNvGrpSpPr/>
          <p:nvPr/>
        </p:nvGrpSpPr>
        <p:grpSpPr>
          <a:xfrm>
            <a:off x="-2771800" y="-1072111"/>
            <a:ext cx="2771800" cy="2144222"/>
            <a:chOff x="1331640" y="1068754"/>
            <a:chExt cx="2771800" cy="2144222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1547664" y="2060848"/>
              <a:ext cx="2555776" cy="1152128"/>
            </a:xfrm>
            <a:prstGeom prst="round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6600" b="1" dirty="0" smtClean="0">
                  <a:solidFill>
                    <a:srgbClr val="002060"/>
                  </a:solidFill>
                </a:rPr>
                <a:t>ШМ</a:t>
              </a:r>
              <a:r>
                <a:rPr lang="ru-RU" sz="6600" b="1" dirty="0" smtClean="0">
                  <a:solidFill>
                    <a:srgbClr val="FF0000"/>
                  </a:solidFill>
                </a:rPr>
                <a:t>Ы</a:t>
              </a:r>
              <a:endParaRPr lang="ru-RU" sz="6600" b="1" dirty="0">
                <a:solidFill>
                  <a:srgbClr val="FF0000"/>
                </a:solidFill>
              </a:endParaRPr>
            </a:p>
          </p:txBody>
        </p:sp>
        <p:pic>
          <p:nvPicPr>
            <p:cNvPr id="9" name="Рисунок 8" descr="39777545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31640" y="1068754"/>
              <a:ext cx="1296144" cy="12961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52571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 L 0.42326 0.32153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00" y="16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5076056" y="4581128"/>
            <a:ext cx="2232248" cy="100811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002060"/>
                </a:solidFill>
              </a:rPr>
              <a:t>Н</a:t>
            </a:r>
            <a:r>
              <a:rPr lang="ru-RU" sz="6600" b="1" dirty="0" smtClean="0">
                <a:solidFill>
                  <a:srgbClr val="FF0000"/>
                </a:solidFill>
              </a:rPr>
              <a:t>Ы</a:t>
            </a:r>
            <a:endParaRPr lang="ru-RU" sz="6600" b="1" dirty="0">
              <a:solidFill>
                <a:srgbClr val="FF0000"/>
              </a:solidFill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-2771800" y="-1072111"/>
            <a:ext cx="2771800" cy="2144222"/>
            <a:chOff x="1331640" y="1068754"/>
            <a:chExt cx="2771800" cy="2144222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1547664" y="2060848"/>
              <a:ext cx="2555776" cy="1152128"/>
            </a:xfrm>
            <a:prstGeom prst="round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6600" b="1" dirty="0" smtClean="0">
                  <a:solidFill>
                    <a:srgbClr val="002060"/>
                  </a:solidFill>
                </a:rPr>
                <a:t>ШН</a:t>
              </a:r>
              <a:r>
                <a:rPr lang="ru-RU" sz="6600" b="1" dirty="0" smtClean="0">
                  <a:solidFill>
                    <a:srgbClr val="FF0000"/>
                  </a:solidFill>
                </a:rPr>
                <a:t>Ы</a:t>
              </a:r>
              <a:endParaRPr lang="ru-RU" sz="6600" b="1" dirty="0">
                <a:solidFill>
                  <a:srgbClr val="FF0000"/>
                </a:solidFill>
              </a:endParaRPr>
            </a:p>
          </p:txBody>
        </p:sp>
        <p:pic>
          <p:nvPicPr>
            <p:cNvPr id="9" name="Рисунок 8" descr="39777545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31640" y="1068754"/>
              <a:ext cx="1296144" cy="1296144"/>
            </a:xfrm>
            <a:prstGeom prst="rect">
              <a:avLst/>
            </a:prstGeom>
          </p:spPr>
        </p:pic>
      </p:grpSp>
      <p:grpSp>
        <p:nvGrpSpPr>
          <p:cNvPr id="12" name="Группа 11"/>
          <p:cNvGrpSpPr/>
          <p:nvPr/>
        </p:nvGrpSpPr>
        <p:grpSpPr>
          <a:xfrm>
            <a:off x="1187624" y="4365104"/>
            <a:ext cx="3102471" cy="2022351"/>
            <a:chOff x="1187624" y="4365104"/>
            <a:chExt cx="3102471" cy="2022351"/>
          </a:xfrm>
        </p:grpSpPr>
        <p:sp>
          <p:nvSpPr>
            <p:cNvPr id="2" name="Овал 1"/>
            <p:cNvSpPr/>
            <p:nvPr/>
          </p:nvSpPr>
          <p:spPr>
            <a:xfrm>
              <a:off x="1187624" y="4419813"/>
              <a:ext cx="1512168" cy="1296144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600" b="1" dirty="0"/>
                <a:t>Ш</a:t>
              </a:r>
            </a:p>
          </p:txBody>
        </p:sp>
        <p:pic>
          <p:nvPicPr>
            <p:cNvPr id="11" name="Рисунок 10" descr="79777365_4663906_Volk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flipH="1">
              <a:off x="2267744" y="4365104"/>
              <a:ext cx="2022351" cy="20223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52571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81481E-6 L 0.16528 -4.81481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 L 0.42326 0.32153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" y="1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23528" y="1412776"/>
            <a:ext cx="8352928" cy="42484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Источники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u="sng" dirty="0" smtClean="0">
                <a:hlinkClick r:id="rId3"/>
              </a:rPr>
              <a:t>http://s4.pic4you.ru/y2014/10-07/12216/4635188.png</a:t>
            </a:r>
            <a:r>
              <a:rPr lang="ru-RU" dirty="0" smtClean="0"/>
              <a:t> ёжик</a:t>
            </a:r>
          </a:p>
          <a:p>
            <a:r>
              <a:rPr lang="ru-RU" u="sng" dirty="0" smtClean="0">
                <a:hlinkClick r:id="rId4"/>
              </a:rPr>
              <a:t>http://img-fotki.yandex.ru/get/9502/206777695.1a0/0_f7568_b4853e08_orig.jpg</a:t>
            </a:r>
            <a:r>
              <a:rPr lang="ru-RU" dirty="0" smtClean="0"/>
              <a:t> фон</a:t>
            </a:r>
          </a:p>
          <a:p>
            <a:r>
              <a:rPr lang="ru-RU" u="sng" dirty="0" smtClean="0">
                <a:hlinkClick r:id="rId5"/>
              </a:rPr>
              <a:t>http://img-fotki.yandex.ru/get/4312/annaze63.a0/0_3a8a3_4114d2d7_L.jpg</a:t>
            </a:r>
            <a:r>
              <a:rPr lang="ru-RU" dirty="0" smtClean="0"/>
              <a:t> муравей</a:t>
            </a:r>
          </a:p>
          <a:p>
            <a:r>
              <a:rPr lang="ru-RU" u="sng" dirty="0" smtClean="0">
                <a:hlinkClick r:id="rId6"/>
              </a:rPr>
              <a:t>http://s4.pic4you.ru/y2014/06-16/12216/4451283.png</a:t>
            </a:r>
            <a:r>
              <a:rPr lang="ru-RU" dirty="0" smtClean="0"/>
              <a:t> - божья коровка</a:t>
            </a:r>
          </a:p>
          <a:p>
            <a:r>
              <a:rPr lang="ru-RU" u="sng" dirty="0" smtClean="0">
                <a:hlinkClick r:id="rId7"/>
              </a:rPr>
              <a:t>https://img-fotki.yandex.ru/get/6438/192316549.63/0_9a93d_4e54c8c5_S</a:t>
            </a:r>
            <a:r>
              <a:rPr lang="ru-RU" dirty="0" smtClean="0"/>
              <a:t> зайчик</a:t>
            </a:r>
          </a:p>
          <a:p>
            <a:r>
              <a:rPr lang="ru-RU" u="sng" dirty="0" smtClean="0">
                <a:hlinkClick r:id="rId8"/>
              </a:rPr>
              <a:t>http://proza.kz/images/authors/8650.png</a:t>
            </a:r>
            <a:r>
              <a:rPr lang="ru-RU" dirty="0" smtClean="0"/>
              <a:t> мишка</a:t>
            </a:r>
          </a:p>
          <a:p>
            <a:r>
              <a:rPr lang="ru-RU" u="sng" dirty="0" smtClean="0">
                <a:hlinkClick r:id="rId9"/>
              </a:rPr>
              <a:t>http://thumbs.yaymicro.com/rz_128x128/0/b22/b22be2.jpg</a:t>
            </a:r>
            <a:r>
              <a:rPr lang="ru-RU" dirty="0" smtClean="0"/>
              <a:t> белочка</a:t>
            </a:r>
          </a:p>
          <a:p>
            <a:r>
              <a:rPr lang="ru-RU" u="sng" dirty="0" smtClean="0">
                <a:hlinkClick r:id="rId10"/>
              </a:rPr>
              <a:t>http://nachalo4ka.ru/wp-content/uploads/2014/08/Lisa.png</a:t>
            </a:r>
            <a:r>
              <a:rPr lang="ru-RU" dirty="0" smtClean="0"/>
              <a:t> лисичка</a:t>
            </a:r>
          </a:p>
          <a:p>
            <a:r>
              <a:rPr lang="ru-RU" u="sng" dirty="0" smtClean="0">
                <a:hlinkClick r:id="rId11"/>
              </a:rPr>
              <a:t>http://img1.liveinternet.ru/images/attach/c/4/79/777/79777365_4663906_Volk.png</a:t>
            </a:r>
            <a:r>
              <a:rPr lang="ru-RU" dirty="0" smtClean="0"/>
              <a:t> волк</a:t>
            </a:r>
          </a:p>
          <a:p>
            <a:r>
              <a:rPr lang="ru-RU" u="sng" dirty="0" smtClean="0">
                <a:hlinkClick r:id="rId12"/>
              </a:rPr>
              <a:t>http://boombob.ru/img/picture/Jun/20/6fb4bbb5a6bf9fad9db4309960593f3a/mini_12.jpg</a:t>
            </a:r>
            <a:r>
              <a:rPr lang="ru-RU" dirty="0" smtClean="0"/>
              <a:t> кабанчик</a:t>
            </a:r>
          </a:p>
          <a:p>
            <a:r>
              <a:rPr lang="ru-RU" u="sng" dirty="0" smtClean="0">
                <a:hlinkClick r:id="rId13"/>
              </a:rPr>
              <a:t>http://images.wikia.com/disney/images/archive/f/f5/20120220013927!Bambi.jpg</a:t>
            </a:r>
            <a:r>
              <a:rPr lang="ru-RU" dirty="0" smtClean="0"/>
              <a:t> оленёнок</a:t>
            </a:r>
          </a:p>
          <a:p>
            <a:r>
              <a:rPr lang="ru-RU" u="sng" dirty="0" smtClean="0">
                <a:hlinkClick r:id="rId14"/>
              </a:rPr>
              <a:t>http://bremenskie.com/blog.php?qpswu=/ycvruky/vidy_urokov_matematiki_po_fgos_5708_5.jpg</a:t>
            </a:r>
            <a:r>
              <a:rPr lang="ru-RU" dirty="0" smtClean="0"/>
              <a:t> совёнок</a:t>
            </a:r>
          </a:p>
          <a:p>
            <a:r>
              <a:rPr lang="ru-RU" u="sng" dirty="0" smtClean="0">
                <a:hlinkClick r:id="rId15"/>
              </a:rPr>
              <a:t>http://skachatkartinki.ru/img/picture/Sep/21/3d7d7580b9e8ff723731869ff6caa7b2/3.jpg</a:t>
            </a:r>
            <a:r>
              <a:rPr lang="ru-RU" dirty="0" smtClean="0"/>
              <a:t> ворона</a:t>
            </a:r>
          </a:p>
          <a:p>
            <a:r>
              <a:rPr lang="ru-RU" u="sng" dirty="0" smtClean="0">
                <a:hlinkClick r:id="rId16"/>
              </a:rPr>
              <a:t>http://img1.liveinternet.ru/images/attach/c/2/64/251/64251023_023413198.png</a:t>
            </a:r>
            <a:r>
              <a:rPr lang="ru-RU" dirty="0" smtClean="0"/>
              <a:t> утка</a:t>
            </a:r>
          </a:p>
          <a:p>
            <a:r>
              <a:rPr lang="fr-FR" dirty="0" smtClean="0">
                <a:hlinkClick r:id="rId17"/>
              </a:rPr>
              <a:t>http://www.nachalka.com.ua/_ph/65/39777545.png</a:t>
            </a:r>
            <a:r>
              <a:rPr lang="ru-RU" dirty="0" smtClean="0"/>
              <a:t> птичка</a:t>
            </a:r>
            <a:endParaRPr lang="ru-RU" dirty="0"/>
          </a:p>
        </p:txBody>
      </p:sp>
      <p:sp>
        <p:nvSpPr>
          <p:cNvPr id="5" name="Управляющая кнопка: назад 4">
            <a:hlinkClick r:id="" action="ppaction://hlinkshowjump?jump=firstslide" highlightClick="1"/>
          </p:cNvPr>
          <p:cNvSpPr/>
          <p:nvPr/>
        </p:nvSpPr>
        <p:spPr>
          <a:xfrm>
            <a:off x="8604448" y="6381328"/>
            <a:ext cx="360040" cy="288032"/>
          </a:xfrm>
          <a:prstGeom prst="actionButtonBackPreviou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5292080" y="4581128"/>
            <a:ext cx="1656184" cy="100811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002060"/>
                </a:solidFill>
              </a:rPr>
              <a:t>Н</a:t>
            </a:r>
            <a:r>
              <a:rPr lang="ru-RU" sz="6600" b="1" dirty="0" smtClean="0">
                <a:solidFill>
                  <a:srgbClr val="FF0000"/>
                </a:solidFill>
              </a:rPr>
              <a:t>А</a:t>
            </a:r>
            <a:endParaRPr lang="ru-RU" sz="6600" b="1" dirty="0">
              <a:solidFill>
                <a:srgbClr val="FF0000"/>
              </a:solidFill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1475656" y="4293096"/>
            <a:ext cx="2544572" cy="1296144"/>
            <a:chOff x="1475656" y="4293096"/>
            <a:chExt cx="2544572" cy="1296144"/>
          </a:xfrm>
        </p:grpSpPr>
        <p:sp>
          <p:nvSpPr>
            <p:cNvPr id="2" name="Овал 1"/>
            <p:cNvSpPr/>
            <p:nvPr/>
          </p:nvSpPr>
          <p:spPr>
            <a:xfrm>
              <a:off x="1475656" y="4293096"/>
              <a:ext cx="1512168" cy="1296144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600" b="1" dirty="0" smtClean="0"/>
                <a:t>С</a:t>
              </a:r>
              <a:endParaRPr lang="ru-RU" sz="6600" b="1" dirty="0"/>
            </a:p>
          </p:txBody>
        </p:sp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3808" y="4581128"/>
              <a:ext cx="1176420" cy="912178"/>
            </a:xfrm>
            <a:prstGeom prst="rect">
              <a:avLst/>
            </a:prstGeom>
          </p:spPr>
        </p:pic>
      </p:grpSp>
      <p:grpSp>
        <p:nvGrpSpPr>
          <p:cNvPr id="14" name="Группа 13"/>
          <p:cNvGrpSpPr/>
          <p:nvPr/>
        </p:nvGrpSpPr>
        <p:grpSpPr>
          <a:xfrm>
            <a:off x="-2448272" y="-747464"/>
            <a:ext cx="2448272" cy="2144222"/>
            <a:chOff x="1331640" y="1068754"/>
            <a:chExt cx="2448272" cy="2144222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1547664" y="2060848"/>
              <a:ext cx="2232248" cy="1152128"/>
            </a:xfrm>
            <a:prstGeom prst="round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6600" b="1" dirty="0" smtClean="0">
                  <a:solidFill>
                    <a:srgbClr val="002060"/>
                  </a:solidFill>
                </a:rPr>
                <a:t>СН</a:t>
              </a:r>
              <a:r>
                <a:rPr lang="ru-RU" sz="6600" b="1" dirty="0" smtClean="0">
                  <a:solidFill>
                    <a:srgbClr val="FF0000"/>
                  </a:solidFill>
                </a:rPr>
                <a:t>А</a:t>
              </a:r>
              <a:endParaRPr lang="ru-RU" sz="6600" b="1" dirty="0">
                <a:solidFill>
                  <a:srgbClr val="FF0000"/>
                </a:solidFill>
              </a:endParaRPr>
            </a:p>
          </p:txBody>
        </p:sp>
        <p:pic>
          <p:nvPicPr>
            <p:cNvPr id="13" name="Рисунок 12" descr="39777545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31640" y="1068754"/>
              <a:ext cx="1296144" cy="12961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73646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42775E-6 L 0.17587 0.000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22222E-6 L 0.40555 0.27431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" y="1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4788024" y="4581128"/>
            <a:ext cx="1656184" cy="100811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002060"/>
                </a:solidFill>
              </a:rPr>
              <a:t>М</a:t>
            </a:r>
            <a:r>
              <a:rPr lang="ru-RU" sz="6600" b="1" dirty="0" smtClean="0">
                <a:solidFill>
                  <a:srgbClr val="FF0000"/>
                </a:solidFill>
              </a:rPr>
              <a:t>А</a:t>
            </a:r>
            <a:endParaRPr lang="ru-RU" sz="6600" b="1" dirty="0">
              <a:solidFill>
                <a:srgbClr val="FF0000"/>
              </a:solidFill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1187624" y="4419813"/>
            <a:ext cx="2454523" cy="1307843"/>
            <a:chOff x="1187624" y="4419813"/>
            <a:chExt cx="2454523" cy="1307843"/>
          </a:xfrm>
        </p:grpSpPr>
        <p:sp>
          <p:nvSpPr>
            <p:cNvPr id="2" name="Овал 1"/>
            <p:cNvSpPr/>
            <p:nvPr/>
          </p:nvSpPr>
          <p:spPr>
            <a:xfrm>
              <a:off x="1187624" y="4419813"/>
              <a:ext cx="1512168" cy="1296144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600" b="1" dirty="0" smtClean="0"/>
                <a:t>С</a:t>
              </a:r>
              <a:endParaRPr lang="ru-RU" sz="6600" b="1" dirty="0"/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483768" y="4569277"/>
              <a:ext cx="1158379" cy="1158379"/>
            </a:xfrm>
            <a:prstGeom prst="rect">
              <a:avLst/>
            </a:prstGeom>
          </p:spPr>
        </p:pic>
      </p:grpSp>
      <p:grpSp>
        <p:nvGrpSpPr>
          <p:cNvPr id="8" name="Группа 7"/>
          <p:cNvGrpSpPr/>
          <p:nvPr/>
        </p:nvGrpSpPr>
        <p:grpSpPr>
          <a:xfrm>
            <a:off x="-2448272" y="-747464"/>
            <a:ext cx="2448272" cy="2144222"/>
            <a:chOff x="1331640" y="1068754"/>
            <a:chExt cx="2448272" cy="2144222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1547664" y="2060848"/>
              <a:ext cx="2232248" cy="1152128"/>
            </a:xfrm>
            <a:prstGeom prst="round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6600" b="1" dirty="0" smtClean="0">
                  <a:solidFill>
                    <a:srgbClr val="002060"/>
                  </a:solidFill>
                </a:rPr>
                <a:t>СМ</a:t>
              </a:r>
              <a:r>
                <a:rPr lang="ru-RU" sz="6600" b="1" dirty="0" smtClean="0">
                  <a:solidFill>
                    <a:srgbClr val="FF0000"/>
                  </a:solidFill>
                </a:rPr>
                <a:t>А</a:t>
              </a:r>
              <a:endParaRPr lang="ru-RU" sz="6600" b="1" dirty="0">
                <a:solidFill>
                  <a:srgbClr val="FF0000"/>
                </a:solidFill>
              </a:endParaRPr>
            </a:p>
          </p:txBody>
        </p:sp>
        <p:pic>
          <p:nvPicPr>
            <p:cNvPr id="10" name="Рисунок 9" descr="39777545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31640" y="1068754"/>
              <a:ext cx="1296144" cy="12961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39490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62428E-7 L 0.16511 0.0016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00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22222E-6 L 0.40555 0.27431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00" y="13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5076056" y="4581128"/>
            <a:ext cx="1656184" cy="100811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002060"/>
                </a:solidFill>
              </a:rPr>
              <a:t>М</a:t>
            </a:r>
            <a:r>
              <a:rPr lang="ru-RU" sz="6600" b="1" dirty="0" smtClean="0">
                <a:solidFill>
                  <a:srgbClr val="FF0000"/>
                </a:solidFill>
              </a:rPr>
              <a:t>О</a:t>
            </a:r>
            <a:endParaRPr lang="ru-RU" sz="6600" b="1" dirty="0">
              <a:solidFill>
                <a:srgbClr val="FF0000"/>
              </a:solidFill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1187624" y="4271844"/>
            <a:ext cx="2528115" cy="1444113"/>
            <a:chOff x="1187624" y="4271844"/>
            <a:chExt cx="2528115" cy="1444113"/>
          </a:xfrm>
        </p:grpSpPr>
        <p:sp>
          <p:nvSpPr>
            <p:cNvPr id="2" name="Овал 1"/>
            <p:cNvSpPr/>
            <p:nvPr/>
          </p:nvSpPr>
          <p:spPr>
            <a:xfrm>
              <a:off x="1187624" y="4419813"/>
              <a:ext cx="1512168" cy="1296144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600" b="1" dirty="0"/>
                <a:t>С</a:t>
              </a:r>
            </a:p>
          </p:txBody>
        </p:sp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5776" y="4271844"/>
              <a:ext cx="1159963" cy="986861"/>
            </a:xfrm>
            <a:prstGeom prst="rect">
              <a:avLst/>
            </a:prstGeom>
          </p:spPr>
        </p:pic>
      </p:grpSp>
      <p:grpSp>
        <p:nvGrpSpPr>
          <p:cNvPr id="7" name="Группа 6"/>
          <p:cNvGrpSpPr/>
          <p:nvPr/>
        </p:nvGrpSpPr>
        <p:grpSpPr>
          <a:xfrm>
            <a:off x="-2448272" y="-747464"/>
            <a:ext cx="2448272" cy="2144222"/>
            <a:chOff x="1331640" y="1068754"/>
            <a:chExt cx="2448272" cy="2144222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1547664" y="2060848"/>
              <a:ext cx="2232248" cy="1152128"/>
            </a:xfrm>
            <a:prstGeom prst="round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6600" b="1" dirty="0" smtClean="0">
                  <a:solidFill>
                    <a:srgbClr val="002060"/>
                  </a:solidFill>
                </a:rPr>
                <a:t>СМ</a:t>
              </a:r>
              <a:r>
                <a:rPr lang="ru-RU" sz="6600" b="1" dirty="0" smtClean="0">
                  <a:solidFill>
                    <a:srgbClr val="FF0000"/>
                  </a:solidFill>
                </a:rPr>
                <a:t>О</a:t>
              </a:r>
              <a:endParaRPr lang="ru-RU" sz="6600" b="1" dirty="0">
                <a:solidFill>
                  <a:srgbClr val="FF0000"/>
                </a:solidFill>
              </a:endParaRPr>
            </a:p>
          </p:txBody>
        </p:sp>
        <p:pic>
          <p:nvPicPr>
            <p:cNvPr id="9" name="Рисунок 8" descr="39777545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31640" y="1068754"/>
              <a:ext cx="1296144" cy="12961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97407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15607E-6 L 0.16892 0.0027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00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22222E-6 L 0.40555 0.27431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00" y="13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5076056" y="4581128"/>
            <a:ext cx="1656184" cy="100811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002060"/>
                </a:solidFill>
              </a:rPr>
              <a:t>Н</a:t>
            </a:r>
            <a:r>
              <a:rPr lang="ru-RU" sz="6600" b="1" dirty="0" smtClean="0">
                <a:solidFill>
                  <a:srgbClr val="FF0000"/>
                </a:solidFill>
              </a:rPr>
              <a:t>О</a:t>
            </a:r>
            <a:endParaRPr lang="ru-RU" sz="6600" b="1" dirty="0">
              <a:solidFill>
                <a:srgbClr val="FF0000"/>
              </a:solidFill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1187624" y="4395407"/>
            <a:ext cx="2569092" cy="1344956"/>
            <a:chOff x="1187624" y="4395407"/>
            <a:chExt cx="2569092" cy="1344956"/>
          </a:xfrm>
        </p:grpSpPr>
        <p:sp>
          <p:nvSpPr>
            <p:cNvPr id="2" name="Овал 1"/>
            <p:cNvSpPr/>
            <p:nvPr/>
          </p:nvSpPr>
          <p:spPr>
            <a:xfrm>
              <a:off x="1187624" y="4419813"/>
              <a:ext cx="1512168" cy="1296144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600" b="1" dirty="0" smtClean="0"/>
                <a:t>С</a:t>
              </a:r>
              <a:endParaRPr lang="ru-RU" sz="6600" b="1" dirty="0"/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1760" y="4395407"/>
              <a:ext cx="1344956" cy="1344956"/>
            </a:xfrm>
            <a:prstGeom prst="rect">
              <a:avLst/>
            </a:prstGeom>
          </p:spPr>
        </p:pic>
      </p:grpSp>
      <p:grpSp>
        <p:nvGrpSpPr>
          <p:cNvPr id="7" name="Группа 6"/>
          <p:cNvGrpSpPr/>
          <p:nvPr/>
        </p:nvGrpSpPr>
        <p:grpSpPr>
          <a:xfrm>
            <a:off x="-2448272" y="-747464"/>
            <a:ext cx="2448272" cy="2144222"/>
            <a:chOff x="1331640" y="1068754"/>
            <a:chExt cx="2448272" cy="2144222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1547664" y="2060848"/>
              <a:ext cx="2232248" cy="1152128"/>
            </a:xfrm>
            <a:prstGeom prst="round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6600" b="1" dirty="0" smtClean="0">
                  <a:solidFill>
                    <a:srgbClr val="002060"/>
                  </a:solidFill>
                </a:rPr>
                <a:t>СН</a:t>
              </a:r>
              <a:r>
                <a:rPr lang="ru-RU" sz="6600" b="1" dirty="0" smtClean="0">
                  <a:solidFill>
                    <a:srgbClr val="FF0000"/>
                  </a:solidFill>
                </a:rPr>
                <a:t>О</a:t>
              </a:r>
              <a:endParaRPr lang="ru-RU" sz="6600" b="1" dirty="0">
                <a:solidFill>
                  <a:srgbClr val="FF0000"/>
                </a:solidFill>
              </a:endParaRPr>
            </a:p>
          </p:txBody>
        </p:sp>
        <p:pic>
          <p:nvPicPr>
            <p:cNvPr id="9" name="Рисунок 8" descr="39777545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31640" y="1068754"/>
              <a:ext cx="1296144" cy="12961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93358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11111E-6 L 0.19028 0.002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00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22222E-6 L 0.40555 0.27431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00" y="13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5076056" y="4581128"/>
            <a:ext cx="1656184" cy="100811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002060"/>
                </a:solidFill>
              </a:rPr>
              <a:t>М</a:t>
            </a:r>
            <a:r>
              <a:rPr lang="ru-RU" sz="6600" b="1" dirty="0" smtClean="0">
                <a:solidFill>
                  <a:srgbClr val="FF0000"/>
                </a:solidFill>
              </a:rPr>
              <a:t>У</a:t>
            </a:r>
            <a:endParaRPr lang="ru-RU" sz="6600" b="1" dirty="0">
              <a:solidFill>
                <a:srgbClr val="FF0000"/>
              </a:solidFill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1187624" y="4385303"/>
            <a:ext cx="2573763" cy="1330654"/>
            <a:chOff x="1187624" y="4385303"/>
            <a:chExt cx="2573763" cy="1330654"/>
          </a:xfrm>
        </p:grpSpPr>
        <p:sp>
          <p:nvSpPr>
            <p:cNvPr id="2" name="Овал 1"/>
            <p:cNvSpPr/>
            <p:nvPr/>
          </p:nvSpPr>
          <p:spPr>
            <a:xfrm>
              <a:off x="1187624" y="4419813"/>
              <a:ext cx="1512168" cy="1296144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600" b="1" dirty="0"/>
                <a:t>С</a:t>
              </a:r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99856" l="0" r="99750">
                          <a14:backgroundMark x1="9750" y1="11527" x2="9750" y2="1152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5565" y="4385303"/>
              <a:ext cx="1485822" cy="1288951"/>
            </a:xfrm>
            <a:prstGeom prst="rect">
              <a:avLst/>
            </a:prstGeom>
          </p:spPr>
        </p:pic>
      </p:grpSp>
      <p:grpSp>
        <p:nvGrpSpPr>
          <p:cNvPr id="7" name="Группа 6"/>
          <p:cNvGrpSpPr/>
          <p:nvPr/>
        </p:nvGrpSpPr>
        <p:grpSpPr>
          <a:xfrm>
            <a:off x="-2448272" y="-747464"/>
            <a:ext cx="2448272" cy="2144222"/>
            <a:chOff x="1331640" y="1068754"/>
            <a:chExt cx="2448272" cy="2144222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1547664" y="2060848"/>
              <a:ext cx="2232248" cy="1152128"/>
            </a:xfrm>
            <a:prstGeom prst="round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6600" b="1" dirty="0" smtClean="0">
                  <a:solidFill>
                    <a:srgbClr val="002060"/>
                  </a:solidFill>
                </a:rPr>
                <a:t>СМ</a:t>
              </a:r>
              <a:r>
                <a:rPr lang="ru-RU" sz="6600" b="1" dirty="0" smtClean="0">
                  <a:solidFill>
                    <a:srgbClr val="FF0000"/>
                  </a:solidFill>
                </a:rPr>
                <a:t>У</a:t>
              </a:r>
              <a:endParaRPr lang="ru-RU" sz="6600" b="1" dirty="0">
                <a:solidFill>
                  <a:srgbClr val="FF0000"/>
                </a:solidFill>
              </a:endParaRPr>
            </a:p>
          </p:txBody>
        </p:sp>
        <p:pic>
          <p:nvPicPr>
            <p:cNvPr id="9" name="Рисунок 8" descr="39777545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31640" y="1068754"/>
              <a:ext cx="1296144" cy="12961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07844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59259E-6 L 0.1743 -0.0053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00" y="-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22222E-6 L 0.40555 0.27431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00" y="13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5076056" y="4581128"/>
            <a:ext cx="1656184" cy="100811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002060"/>
                </a:solidFill>
              </a:rPr>
              <a:t>Н</a:t>
            </a:r>
            <a:r>
              <a:rPr lang="ru-RU" sz="6600" b="1" dirty="0" smtClean="0">
                <a:solidFill>
                  <a:srgbClr val="FF0000"/>
                </a:solidFill>
              </a:rPr>
              <a:t>У</a:t>
            </a:r>
            <a:endParaRPr lang="ru-RU" sz="6600" b="1" dirty="0">
              <a:solidFill>
                <a:srgbClr val="FF0000"/>
              </a:solidFill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1187624" y="4149535"/>
            <a:ext cx="2593801" cy="1581150"/>
            <a:chOff x="1187624" y="4149535"/>
            <a:chExt cx="2593801" cy="1581150"/>
          </a:xfrm>
        </p:grpSpPr>
        <p:sp>
          <p:nvSpPr>
            <p:cNvPr id="2" name="Овал 1"/>
            <p:cNvSpPr/>
            <p:nvPr/>
          </p:nvSpPr>
          <p:spPr>
            <a:xfrm>
              <a:off x="1187624" y="4419813"/>
              <a:ext cx="1512168" cy="1296144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000" b="1" dirty="0" smtClean="0"/>
                <a:t>С</a:t>
              </a:r>
              <a:endParaRPr lang="ru-RU" sz="6000" b="1" dirty="0"/>
            </a:p>
          </p:txBody>
        </p:sp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200275" y="4149535"/>
              <a:ext cx="1581150" cy="1581150"/>
            </a:xfrm>
            <a:prstGeom prst="rect">
              <a:avLst/>
            </a:prstGeom>
          </p:spPr>
        </p:pic>
      </p:grpSp>
      <p:grpSp>
        <p:nvGrpSpPr>
          <p:cNvPr id="6" name="Группа 5"/>
          <p:cNvGrpSpPr/>
          <p:nvPr/>
        </p:nvGrpSpPr>
        <p:grpSpPr>
          <a:xfrm>
            <a:off x="-2448272" y="-747464"/>
            <a:ext cx="2448272" cy="2144222"/>
            <a:chOff x="1331640" y="1068754"/>
            <a:chExt cx="2448272" cy="2144222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1547664" y="2060848"/>
              <a:ext cx="2232248" cy="1152128"/>
            </a:xfrm>
            <a:prstGeom prst="round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6600" b="1" dirty="0" smtClean="0">
                  <a:solidFill>
                    <a:srgbClr val="002060"/>
                  </a:solidFill>
                </a:rPr>
                <a:t>СН</a:t>
              </a:r>
              <a:r>
                <a:rPr lang="ru-RU" sz="6600" b="1" dirty="0" smtClean="0">
                  <a:solidFill>
                    <a:srgbClr val="FF0000"/>
                  </a:solidFill>
                </a:rPr>
                <a:t>У</a:t>
              </a:r>
              <a:endParaRPr lang="ru-RU" sz="6600" b="1" dirty="0">
                <a:solidFill>
                  <a:srgbClr val="FF0000"/>
                </a:solidFill>
              </a:endParaRPr>
            </a:p>
          </p:txBody>
        </p:sp>
        <p:pic>
          <p:nvPicPr>
            <p:cNvPr id="8" name="Рисунок 7" descr="39777545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31640" y="1068754"/>
              <a:ext cx="1296144" cy="12961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48174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7037E-7 L 0.19688 0.000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22222E-6 L 0.40555 0.27431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" y="1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5076056" y="4581128"/>
            <a:ext cx="1944216" cy="100811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002060"/>
                </a:solidFill>
              </a:rPr>
              <a:t>М</a:t>
            </a:r>
            <a:r>
              <a:rPr lang="ru-RU" sz="6600" b="1" dirty="0" smtClean="0">
                <a:solidFill>
                  <a:srgbClr val="FF0000"/>
                </a:solidFill>
              </a:rPr>
              <a:t>Ы</a:t>
            </a:r>
            <a:endParaRPr lang="ru-RU" sz="6600" b="1" dirty="0">
              <a:solidFill>
                <a:srgbClr val="FF0000"/>
              </a:solidFill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1187624" y="4179003"/>
            <a:ext cx="2691626" cy="1777763"/>
            <a:chOff x="1187624" y="4179003"/>
            <a:chExt cx="2691626" cy="1777763"/>
          </a:xfrm>
        </p:grpSpPr>
        <p:sp>
          <p:nvSpPr>
            <p:cNvPr id="2" name="Овал 1"/>
            <p:cNvSpPr/>
            <p:nvPr/>
          </p:nvSpPr>
          <p:spPr>
            <a:xfrm>
              <a:off x="1187624" y="4419813"/>
              <a:ext cx="1512168" cy="1296144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600" b="1" dirty="0" smtClean="0"/>
                <a:t>С</a:t>
              </a:r>
              <a:endParaRPr lang="ru-RU" sz="6600" b="1" dirty="0"/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267744" y="4179003"/>
              <a:ext cx="1611506" cy="1777763"/>
            </a:xfrm>
            <a:prstGeom prst="rect">
              <a:avLst/>
            </a:prstGeom>
          </p:spPr>
        </p:pic>
      </p:grpSp>
      <p:grpSp>
        <p:nvGrpSpPr>
          <p:cNvPr id="7" name="Группа 6"/>
          <p:cNvGrpSpPr/>
          <p:nvPr/>
        </p:nvGrpSpPr>
        <p:grpSpPr>
          <a:xfrm>
            <a:off x="-2448272" y="-747464"/>
            <a:ext cx="2448272" cy="2144222"/>
            <a:chOff x="1331640" y="1068754"/>
            <a:chExt cx="2448272" cy="2144222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1547664" y="2060848"/>
              <a:ext cx="2232248" cy="1152128"/>
            </a:xfrm>
            <a:prstGeom prst="round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6600" b="1" dirty="0" smtClean="0">
                  <a:solidFill>
                    <a:srgbClr val="002060"/>
                  </a:solidFill>
                </a:rPr>
                <a:t>СМ</a:t>
              </a:r>
              <a:r>
                <a:rPr lang="ru-RU" sz="6600" b="1" dirty="0" smtClean="0">
                  <a:solidFill>
                    <a:srgbClr val="FF0000"/>
                  </a:solidFill>
                </a:rPr>
                <a:t>Ы</a:t>
              </a:r>
              <a:endParaRPr lang="ru-RU" sz="6600" b="1" dirty="0">
                <a:solidFill>
                  <a:srgbClr val="FF0000"/>
                </a:solidFill>
              </a:endParaRPr>
            </a:p>
          </p:txBody>
        </p:sp>
        <p:pic>
          <p:nvPicPr>
            <p:cNvPr id="9" name="Рисунок 8" descr="39777545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31640" y="1068754"/>
              <a:ext cx="1296144" cy="12961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03411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0.19931 0.002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00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22222E-6 L 0.40555 0.27431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00" y="13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5076056" y="4581128"/>
            <a:ext cx="1656184" cy="100811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002060"/>
                </a:solidFill>
              </a:rPr>
              <a:t>Н</a:t>
            </a:r>
            <a:r>
              <a:rPr lang="ru-RU" sz="6600" b="1" dirty="0" smtClean="0">
                <a:solidFill>
                  <a:srgbClr val="FF0000"/>
                </a:solidFill>
              </a:rPr>
              <a:t>Ы</a:t>
            </a:r>
            <a:endParaRPr lang="ru-RU" sz="6600" b="1" dirty="0">
              <a:solidFill>
                <a:srgbClr val="FF0000"/>
              </a:solidFill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1187624" y="4381707"/>
            <a:ext cx="2907302" cy="1971198"/>
            <a:chOff x="1187624" y="4381707"/>
            <a:chExt cx="2907302" cy="1971198"/>
          </a:xfrm>
        </p:grpSpPr>
        <p:sp>
          <p:nvSpPr>
            <p:cNvPr id="2" name="Овал 1"/>
            <p:cNvSpPr/>
            <p:nvPr/>
          </p:nvSpPr>
          <p:spPr>
            <a:xfrm>
              <a:off x="1187624" y="4419813"/>
              <a:ext cx="1512168" cy="1296144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600" b="1" dirty="0" smtClean="0"/>
                <a:t>С</a:t>
              </a:r>
              <a:endParaRPr lang="ru-RU" sz="6600" b="1" dirty="0"/>
            </a:p>
          </p:txBody>
        </p:sp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123728" y="4381707"/>
              <a:ext cx="1971198" cy="1971198"/>
            </a:xfrm>
            <a:prstGeom prst="rect">
              <a:avLst/>
            </a:prstGeom>
          </p:spPr>
        </p:pic>
      </p:grpSp>
      <p:grpSp>
        <p:nvGrpSpPr>
          <p:cNvPr id="6" name="Группа 5"/>
          <p:cNvGrpSpPr/>
          <p:nvPr/>
        </p:nvGrpSpPr>
        <p:grpSpPr>
          <a:xfrm>
            <a:off x="-2448272" y="-747464"/>
            <a:ext cx="2448272" cy="2144222"/>
            <a:chOff x="1331640" y="1068754"/>
            <a:chExt cx="2448272" cy="2144222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1547664" y="2060848"/>
              <a:ext cx="2232248" cy="1152128"/>
            </a:xfrm>
            <a:prstGeom prst="round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6600" b="1" dirty="0" smtClean="0">
                  <a:solidFill>
                    <a:srgbClr val="002060"/>
                  </a:solidFill>
                </a:rPr>
                <a:t>СН</a:t>
              </a:r>
              <a:r>
                <a:rPr lang="ru-RU" sz="6600" b="1" dirty="0" smtClean="0">
                  <a:solidFill>
                    <a:srgbClr val="FF0000"/>
                  </a:solidFill>
                </a:rPr>
                <a:t>Ы</a:t>
              </a:r>
              <a:endParaRPr lang="ru-RU" sz="6600" b="1" dirty="0">
                <a:solidFill>
                  <a:srgbClr val="FF0000"/>
                </a:solidFill>
              </a:endParaRPr>
            </a:p>
          </p:txBody>
        </p:sp>
        <p:pic>
          <p:nvPicPr>
            <p:cNvPr id="8" name="Рисунок 7" descr="39777545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31640" y="1068754"/>
              <a:ext cx="1296144" cy="12961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38472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11111E-6 L 0.14826 0.0009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22222E-6 L 0.40555 0.27431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" y="1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156</Words>
  <Application>Microsoft Office PowerPoint</Application>
  <PresentationFormat>Экран (4:3)</PresentationFormat>
  <Paragraphs>85</Paragraphs>
  <Slides>18</Slides>
  <Notes>18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Читаем со зверятами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Источники</vt:lpstr>
    </vt:vector>
  </TitlesOfParts>
  <Company>MultiDVD Team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Слоги вида смо сно</dc:title>
  <dc:creator>Бойкова Оксана</dc:creator>
  <cp:lastModifiedBy>user</cp:lastModifiedBy>
  <cp:revision>22</cp:revision>
  <dcterms:created xsi:type="dcterms:W3CDTF">2015-10-16T11:48:32Z</dcterms:created>
  <dcterms:modified xsi:type="dcterms:W3CDTF">2015-12-02T18:57:46Z</dcterms:modified>
</cp:coreProperties>
</file>