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80F2E-3DD2-495D-8733-D92D6861FB31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1EB7F-5B73-43BE-BCF1-844EB85C6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8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1EB7F-5B73-43BE-BCF1-844EB85C67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1EB7F-5B73-43BE-BCF1-844EB85C67E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1EB7F-5B73-43BE-BCF1-844EB85C67E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1EB7F-5B73-43BE-BCF1-844EB85C67E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1EB7F-5B73-43BE-BCF1-844EB85C67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1EB7F-5B73-43BE-BCF1-844EB85C67E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1EB7F-5B73-43BE-BCF1-844EB85C67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1EB7F-5B73-43BE-BCF1-844EB85C67E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1EB7F-5B73-43BE-BCF1-844EB85C67E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1EB7F-5B73-43BE-BCF1-844EB85C67E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1EB7F-5B73-43BE-BCF1-844EB85C67E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1EB7F-5B73-43BE-BCF1-844EB85C67E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45C2-5939-4E99-9D85-810CAFC9CC6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9592-20A7-47F2-A16A-98919F2B5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45C2-5939-4E99-9D85-810CAFC9CC6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9592-20A7-47F2-A16A-98919F2B5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45C2-5939-4E99-9D85-810CAFC9CC6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9592-20A7-47F2-A16A-98919F2B5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45C2-5939-4E99-9D85-810CAFC9CC6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9592-20A7-47F2-A16A-98919F2B5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45C2-5939-4E99-9D85-810CAFC9CC6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9592-20A7-47F2-A16A-98919F2B5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45C2-5939-4E99-9D85-810CAFC9CC6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9592-20A7-47F2-A16A-98919F2B5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45C2-5939-4E99-9D85-810CAFC9CC6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9592-20A7-47F2-A16A-98919F2B5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45C2-5939-4E99-9D85-810CAFC9CC6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9592-20A7-47F2-A16A-98919F2B5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45C2-5939-4E99-9D85-810CAFC9CC6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9592-20A7-47F2-A16A-98919F2B5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45C2-5939-4E99-9D85-810CAFC9CC6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9592-20A7-47F2-A16A-98919F2B5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45C2-5939-4E99-9D85-810CAFC9CC6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9592-20A7-47F2-A16A-98919F2B5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51520" y="260648"/>
            <a:ext cx="8640960" cy="633670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plasticine-man-2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339744"/>
            <a:ext cx="1152128" cy="13298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245C2-5939-4E99-9D85-810CAFC9CC6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E9592-20A7-47F2-A16A-98919F2B5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inderinfo.ru/wp-content/uploads/plasticine-man-2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Простые поделки из пластилина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797152"/>
            <a:ext cx="5248672" cy="175260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Подготовила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Клименко Е.А.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ГБОУ </a:t>
            </a:r>
            <a:r>
              <a:rPr lang="en-US" sz="2400" dirty="0" smtClean="0">
                <a:solidFill>
                  <a:srgbClr val="002060"/>
                </a:solidFill>
              </a:rPr>
              <a:t>“</a:t>
            </a:r>
            <a:r>
              <a:rPr lang="ru-RU" sz="2400" dirty="0" smtClean="0">
                <a:solidFill>
                  <a:srgbClr val="002060"/>
                </a:solidFill>
              </a:rPr>
              <a:t> Школа №492</a:t>
            </a:r>
            <a:r>
              <a:rPr lang="en-US" sz="2400" dirty="0" smtClean="0">
                <a:solidFill>
                  <a:srgbClr val="002060"/>
                </a:solidFill>
              </a:rPr>
              <a:t>”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СП </a:t>
            </a:r>
            <a:r>
              <a:rPr lang="en-US" sz="2400" dirty="0" smtClean="0">
                <a:solidFill>
                  <a:srgbClr val="002060"/>
                </a:solidFill>
              </a:rPr>
              <a:t>“</a:t>
            </a:r>
            <a:r>
              <a:rPr lang="ru-RU" sz="2400" dirty="0" smtClean="0">
                <a:solidFill>
                  <a:srgbClr val="002060"/>
                </a:solidFill>
              </a:rPr>
              <a:t> Медвежонок</a:t>
            </a:r>
            <a:r>
              <a:rPr lang="en-US" sz="2400" dirty="0" smtClean="0">
                <a:solidFill>
                  <a:srgbClr val="002060"/>
                </a:solidFill>
              </a:rPr>
              <a:t>”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age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>
          <a:xfrm>
            <a:off x="2339752" y="3933056"/>
            <a:ext cx="1821001" cy="2420888"/>
          </a:xfrm>
          <a:prstGeom prst="rect">
            <a:avLst/>
          </a:prstGeom>
        </p:spPr>
      </p:pic>
      <p:pic>
        <p:nvPicPr>
          <p:cNvPr id="6" name="Рисунок 5" descr="Image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6444208" y="548680"/>
            <a:ext cx="1800200" cy="1632295"/>
          </a:xfrm>
          <a:prstGeom prst="rect">
            <a:avLst/>
          </a:prstGeom>
        </p:spPr>
      </p:pic>
      <p:pic>
        <p:nvPicPr>
          <p:cNvPr id="9" name="Рисунок 8" descr="Image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20000"/>
          </a:blip>
          <a:stretch>
            <a:fillRect/>
          </a:stretch>
        </p:blipFill>
        <p:spPr>
          <a:xfrm>
            <a:off x="755576" y="404664"/>
            <a:ext cx="1942060" cy="1885590"/>
          </a:xfrm>
          <a:prstGeom prst="rect">
            <a:avLst/>
          </a:prstGeom>
        </p:spPr>
      </p:pic>
      <p:pic>
        <p:nvPicPr>
          <p:cNvPr id="11" name="Рисунок 10" descr="Image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20000"/>
          </a:blip>
          <a:stretch>
            <a:fillRect/>
          </a:stretch>
        </p:blipFill>
        <p:spPr>
          <a:xfrm flipH="1">
            <a:off x="6084168" y="3212976"/>
            <a:ext cx="2270644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6296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3. Из чёрного пластилина скатайте шарик-головку, </a:t>
            </a:r>
          </a:p>
          <a:p>
            <a:r>
              <a:rPr lang="ru-RU" sz="2800" dirty="0" smtClean="0"/>
              <a:t>сделайте глаза из белого и синего пластилина.</a:t>
            </a:r>
          </a:p>
          <a:p>
            <a:r>
              <a:rPr lang="ru-RU" sz="2800" dirty="0" smtClean="0"/>
              <a:t>Усики сделайте из проволоки или слепите из колбасок.</a:t>
            </a:r>
          </a:p>
          <a:p>
            <a:r>
              <a:rPr lang="ru-RU" sz="2800" dirty="0" smtClean="0"/>
              <a:t>4. Скатайте 3 колбаски из чёрного пластилина – это</a:t>
            </a:r>
          </a:p>
          <a:p>
            <a:r>
              <a:rPr lang="ru-RU" sz="2800" dirty="0" smtClean="0"/>
              <a:t>ножки, они должны быть длиннее лепёшки-живота.</a:t>
            </a:r>
            <a:endParaRPr lang="ru-RU" sz="2800" dirty="0"/>
          </a:p>
        </p:txBody>
      </p:sp>
      <p:pic>
        <p:nvPicPr>
          <p:cNvPr id="3" name="Рисунок 2" descr="Image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20000"/>
          </a:blip>
          <a:stretch>
            <a:fillRect/>
          </a:stretch>
        </p:blipFill>
        <p:spPr>
          <a:xfrm>
            <a:off x="5148064" y="3284984"/>
            <a:ext cx="3140321" cy="288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284984"/>
            <a:ext cx="48593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5. Нанижите голову на спичку </a:t>
            </a:r>
          </a:p>
          <a:p>
            <a:r>
              <a:rPr lang="ru-RU" sz="2800" dirty="0" smtClean="0"/>
              <a:t>и соберите жука, как показано</a:t>
            </a:r>
          </a:p>
          <a:p>
            <a:r>
              <a:rPr lang="ru-RU" sz="2800" dirty="0" smtClean="0"/>
              <a:t>на рисунке.</a:t>
            </a:r>
            <a:endParaRPr lang="ru-RU" sz="2800" dirty="0"/>
          </a:p>
        </p:txBody>
      </p:sp>
      <p:pic>
        <p:nvPicPr>
          <p:cNvPr id="5" name="Рисунок 4" descr="Image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20000"/>
          </a:blip>
          <a:stretch>
            <a:fillRect/>
          </a:stretch>
        </p:blipFill>
        <p:spPr>
          <a:xfrm>
            <a:off x="1979712" y="4581128"/>
            <a:ext cx="3181257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20000"/>
          </a:blip>
          <a:stretch>
            <a:fillRect/>
          </a:stretch>
        </p:blipFill>
        <p:spPr>
          <a:xfrm>
            <a:off x="611560" y="3140968"/>
            <a:ext cx="4990026" cy="3006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6759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6. Стекой наметьте на спинке жука крылья </a:t>
            </a:r>
          </a:p>
          <a:p>
            <a:r>
              <a:rPr lang="ru-RU" sz="2800" dirty="0" smtClean="0"/>
              <a:t>и прилепите чёрные шарики – точки.</a:t>
            </a:r>
            <a:endParaRPr lang="ru-RU" sz="2800" dirty="0"/>
          </a:p>
        </p:txBody>
      </p:sp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4644008" y="1916832"/>
            <a:ext cx="3816424" cy="2478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557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u="sng" dirty="0" smtClean="0">
                <a:hlinkClick r:id="rId3"/>
              </a:rPr>
              <a:t>http://kinderinfo.ru/wp-content/uploads/plasticine-man-2.jpg</a:t>
            </a:r>
            <a:r>
              <a:rPr lang="ru-RU" sz="2000" dirty="0" smtClean="0"/>
              <a:t> - пластилиновый </a:t>
            </a:r>
          </a:p>
          <a:p>
            <a:r>
              <a:rPr lang="ru-RU" sz="2000" dirty="0" smtClean="0"/>
              <a:t>человечек для фона</a:t>
            </a:r>
          </a:p>
          <a:p>
            <a:r>
              <a:rPr lang="ru-RU" sz="2000" smtClean="0"/>
              <a:t>Иллюстрации и текст:</a:t>
            </a:r>
            <a:endParaRPr lang="ru-RU" sz="2000" dirty="0" smtClean="0"/>
          </a:p>
          <a:p>
            <a:r>
              <a:rPr lang="ru-RU" sz="2000" dirty="0" smtClean="0"/>
              <a:t>Румянцева Е. А. Простые поделки из пластилина</a:t>
            </a:r>
            <a:r>
              <a:rPr lang="en-US" sz="2000" dirty="0" smtClean="0"/>
              <a:t>/</a:t>
            </a:r>
            <a:r>
              <a:rPr lang="ru-RU" sz="2000" dirty="0" smtClean="0"/>
              <a:t>Екатерина Румянцева. – М.:</a:t>
            </a:r>
          </a:p>
          <a:p>
            <a:r>
              <a:rPr lang="ru-RU" sz="2000" dirty="0" smtClean="0"/>
              <a:t>Айрис-пресс, 2011.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1840" y="548680"/>
            <a:ext cx="2822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Используемые ресурсы: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76672"/>
            <a:ext cx="3135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Arial Black" pitchFamily="34" charset="0"/>
              </a:rPr>
              <a:t>Пингвин</a:t>
            </a:r>
            <a:endParaRPr lang="ru-RU" sz="48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Image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20000"/>
          </a:blip>
          <a:stretch>
            <a:fillRect/>
          </a:stretch>
        </p:blipFill>
        <p:spPr>
          <a:xfrm>
            <a:off x="6084168" y="908720"/>
            <a:ext cx="2744086" cy="2664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268760"/>
            <a:ext cx="592880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Материалы и инструменты: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чёрный, белый, красный, синий и жёлтый</a:t>
            </a:r>
          </a:p>
          <a:p>
            <a:r>
              <a:rPr lang="ru-RU" sz="2400" dirty="0" smtClean="0"/>
              <a:t>пластилин;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стека.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Из чёрного пластилина слепите огурец.</a:t>
            </a:r>
          </a:p>
          <a:p>
            <a:pPr marL="457200" indent="-457200"/>
            <a:r>
              <a:rPr lang="ru-RU" sz="2400" dirty="0" smtClean="0"/>
              <a:t>Примните шейку, обозначив голову,</a:t>
            </a:r>
          </a:p>
          <a:p>
            <a:pPr marL="457200" indent="-457200"/>
            <a:r>
              <a:rPr lang="ru-RU" sz="2400" dirty="0" smtClean="0"/>
              <a:t>втяните хвостик, отогните его в сторону</a:t>
            </a:r>
          </a:p>
          <a:p>
            <a:pPr marL="457200" indent="-457200"/>
            <a:r>
              <a:rPr lang="ru-RU" sz="2400" dirty="0" smtClean="0"/>
              <a:t>и примните снизу о поверхность стола.</a:t>
            </a:r>
          </a:p>
          <a:p>
            <a:pPr marL="457200" indent="-457200"/>
            <a:r>
              <a:rPr lang="ru-RU" sz="2400" dirty="0" smtClean="0"/>
              <a:t>2. Из белого пластилина слепите овальную</a:t>
            </a:r>
          </a:p>
          <a:p>
            <a:pPr marL="457200" indent="-457200"/>
            <a:r>
              <a:rPr lang="ru-RU" sz="2400" dirty="0" smtClean="0"/>
              <a:t>и круглую лепёшки – живот и мордочку.</a:t>
            </a:r>
          </a:p>
          <a:p>
            <a:pPr marL="457200" indent="-457200"/>
            <a:r>
              <a:rPr lang="ru-RU" sz="2400" dirty="0" smtClean="0"/>
              <a:t>3. Из чёрного и белого пластилина слепите </a:t>
            </a:r>
            <a:endParaRPr lang="ru-RU" sz="2400" dirty="0"/>
          </a:p>
          <a:p>
            <a:pPr marL="457200" indent="-457200"/>
            <a:r>
              <a:rPr lang="ru-RU" sz="2400" dirty="0" smtClean="0"/>
              <a:t>              по два треугольника – крылышки,</a:t>
            </a:r>
          </a:p>
          <a:p>
            <a:pPr marL="457200" indent="-457200"/>
            <a:r>
              <a:rPr lang="ru-RU" sz="2400" dirty="0"/>
              <a:t> </a:t>
            </a:r>
            <a:r>
              <a:rPr lang="ru-RU" sz="2400" dirty="0" smtClean="0"/>
              <a:t>             слепите чёрный с белым попарно,</a:t>
            </a:r>
          </a:p>
          <a:p>
            <a:pPr marL="457200" indent="-457200"/>
            <a:r>
              <a:rPr lang="ru-RU" sz="2400" dirty="0"/>
              <a:t> </a:t>
            </a:r>
            <a:r>
              <a:rPr lang="ru-RU" sz="2400" dirty="0" smtClean="0"/>
              <a:t>              прилепите к телу чуть сзади.</a:t>
            </a:r>
            <a:endParaRPr lang="ru-RU" sz="2400" dirty="0"/>
          </a:p>
        </p:txBody>
      </p:sp>
      <p:pic>
        <p:nvPicPr>
          <p:cNvPr id="5" name="Рисунок 4" descr="Image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6156176" y="3645024"/>
            <a:ext cx="2300493" cy="2812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868144" y="692696"/>
            <a:ext cx="2355789" cy="2880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340768"/>
            <a:ext cx="546021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4. Из жёлтого пластилина слепите </a:t>
            </a:r>
          </a:p>
          <a:p>
            <a:r>
              <a:rPr lang="ru-RU" sz="2800" dirty="0" smtClean="0"/>
              <a:t>клюв, из чёрного и синего –</a:t>
            </a:r>
          </a:p>
          <a:p>
            <a:r>
              <a:rPr lang="ru-RU" sz="2800" dirty="0" smtClean="0"/>
              <a:t> шарики-глазки.</a:t>
            </a:r>
          </a:p>
          <a:p>
            <a:r>
              <a:rPr lang="ru-RU" sz="2800" dirty="0" smtClean="0"/>
              <a:t>5. Из красного пластилина </a:t>
            </a:r>
          </a:p>
          <a:p>
            <a:r>
              <a:rPr lang="ru-RU" sz="2800" dirty="0" smtClean="0"/>
              <a:t>скатайте колбаску, расплющите её</a:t>
            </a:r>
          </a:p>
          <a:p>
            <a:r>
              <a:rPr lang="ru-RU" sz="2800" dirty="0" smtClean="0"/>
              <a:t>концы и, прорезав стекой пальцы</a:t>
            </a:r>
          </a:p>
          <a:p>
            <a:r>
              <a:rPr lang="ru-RU" sz="2800" dirty="0" err="1" smtClean="0"/>
              <a:t>пингвинчика</a:t>
            </a:r>
            <a:r>
              <a:rPr lang="ru-RU" sz="2800" dirty="0" smtClean="0"/>
              <a:t>,</a:t>
            </a:r>
            <a:r>
              <a:rPr lang="ru-RU" sz="2800" dirty="0"/>
              <a:t> </a:t>
            </a:r>
            <a:r>
              <a:rPr lang="ru-RU" sz="2800" dirty="0" smtClean="0"/>
              <a:t>заровняйте их.</a:t>
            </a:r>
          </a:p>
          <a:p>
            <a:r>
              <a:rPr lang="ru-RU" sz="2800" dirty="0" smtClean="0"/>
              <a:t>6. Прикрепите лапы снизу к телу.</a:t>
            </a:r>
            <a:endParaRPr lang="ru-RU" sz="2800" dirty="0"/>
          </a:p>
        </p:txBody>
      </p:sp>
      <p:pic>
        <p:nvPicPr>
          <p:cNvPr id="4" name="Рисунок 3" descr="Image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20000"/>
          </a:blip>
          <a:stretch>
            <a:fillRect/>
          </a:stretch>
        </p:blipFill>
        <p:spPr>
          <a:xfrm>
            <a:off x="5076056" y="3617640"/>
            <a:ext cx="3337402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96752"/>
            <a:ext cx="845372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Материалы и инструменты: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жёлтый, красный, белый и чёрный</a:t>
            </a:r>
          </a:p>
          <a:p>
            <a:r>
              <a:rPr lang="ru-RU" sz="2800" dirty="0" smtClean="0"/>
              <a:t>пластилин;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стека.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Скатайте из жёлтого пластилина</a:t>
            </a:r>
          </a:p>
          <a:p>
            <a:pPr marL="514350" indent="-514350"/>
            <a:r>
              <a:rPr lang="ru-RU" sz="2800" dirty="0" smtClean="0"/>
              <a:t>шарик и немного вытяните нос.</a:t>
            </a:r>
          </a:p>
          <a:p>
            <a:pPr marL="514350" indent="-514350"/>
            <a:r>
              <a:rPr lang="ru-RU" sz="2800" dirty="0" smtClean="0"/>
              <a:t>2. Прорежьте стекой рот и вставьте в него красный </a:t>
            </a:r>
          </a:p>
          <a:p>
            <a:pPr marL="514350" indent="-514350"/>
            <a:r>
              <a:rPr lang="ru-RU" sz="2800" dirty="0" smtClean="0"/>
              <a:t>язычок, прилепите белые с чёрным глаза, чёрный нос</a:t>
            </a:r>
          </a:p>
          <a:p>
            <a:pPr marL="514350" indent="-514350"/>
            <a:r>
              <a:rPr lang="ru-RU" sz="2800" dirty="0" smtClean="0"/>
              <a:t>и лепёшки-ушки.</a:t>
            </a:r>
          </a:p>
          <a:p>
            <a:pPr marL="514350" indent="-514350"/>
            <a:r>
              <a:rPr lang="ru-RU" sz="2800" dirty="0" smtClean="0"/>
              <a:t>Вставьте спичку-шею.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987824" y="476672"/>
            <a:ext cx="3108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latin typeface="Arial Black" pitchFamily="34" charset="0"/>
              </a:rPr>
              <a:t>Собачка</a:t>
            </a:r>
            <a:endParaRPr lang="ru-RU" sz="4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Imag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5868144" y="1196752"/>
            <a:ext cx="2620697" cy="2376264"/>
          </a:xfrm>
          <a:prstGeom prst="rect">
            <a:avLst/>
          </a:prstGeom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3779912" y="4653136"/>
            <a:ext cx="2627784" cy="188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395536" y="692696"/>
            <a:ext cx="3418260" cy="2783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620688"/>
            <a:ext cx="502169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3. Слепите огурец-туловище,</a:t>
            </a:r>
          </a:p>
          <a:p>
            <a:r>
              <a:rPr lang="ru-RU" sz="2800" dirty="0" smtClean="0"/>
              <a:t>немного вытяните его с одного </a:t>
            </a:r>
          </a:p>
          <a:p>
            <a:r>
              <a:rPr lang="ru-RU" sz="2800" dirty="0" smtClean="0"/>
              <a:t>края и загните вверх шею.</a:t>
            </a:r>
          </a:p>
          <a:p>
            <a:r>
              <a:rPr lang="ru-RU" sz="2800" dirty="0" smtClean="0"/>
              <a:t>4. Слепите из колбасок лапки,</a:t>
            </a:r>
          </a:p>
          <a:p>
            <a:r>
              <a:rPr lang="ru-RU" sz="2800" dirty="0" smtClean="0"/>
              <a:t>перегните их пополам и </a:t>
            </a:r>
          </a:p>
          <a:p>
            <a:r>
              <a:rPr lang="ru-RU" sz="2800" dirty="0" smtClean="0"/>
              <a:t>прилепите к туловищу с </a:t>
            </a:r>
          </a:p>
          <a:p>
            <a:r>
              <a:rPr lang="ru-RU" sz="2800" dirty="0" smtClean="0"/>
              <a:t>помощью пальцев и стеки</a:t>
            </a:r>
          </a:p>
          <a:p>
            <a:r>
              <a:rPr lang="ru-RU" sz="2800" dirty="0" smtClean="0"/>
              <a:t>(чтобы заровнять стыки).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645024"/>
            <a:ext cx="35187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Слепите хвостик и </a:t>
            </a:r>
          </a:p>
          <a:p>
            <a:r>
              <a:rPr lang="ru-RU" sz="2800" dirty="0" smtClean="0"/>
              <a:t>стекой процарапайте </a:t>
            </a:r>
          </a:p>
          <a:p>
            <a:r>
              <a:rPr lang="ru-RU" sz="2800" dirty="0" smtClean="0"/>
              <a:t>шёрстку.</a:t>
            </a:r>
            <a:endParaRPr lang="ru-RU" sz="2800" dirty="0"/>
          </a:p>
        </p:txBody>
      </p:sp>
      <p:pic>
        <p:nvPicPr>
          <p:cNvPr id="5" name="Рисунок 4" descr="Image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5076056" y="4221088"/>
            <a:ext cx="2620697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548680"/>
            <a:ext cx="2590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Arial Black" pitchFamily="34" charset="0"/>
              </a:rPr>
              <a:t>Мишка</a:t>
            </a:r>
            <a:endParaRPr lang="ru-RU" sz="4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Image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>
          <a:xfrm>
            <a:off x="611560" y="1340768"/>
            <a:ext cx="2708234" cy="36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7056" y="1412776"/>
            <a:ext cx="571541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Материалы и инструменты: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разноцветный пластилин,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спичка.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Слепите коричневый шарик-</a:t>
            </a:r>
          </a:p>
          <a:p>
            <a:pPr marL="514350" indent="-514350"/>
            <a:r>
              <a:rPr lang="ru-RU" sz="2800" dirty="0" smtClean="0"/>
              <a:t>голову, 2 маленьких шарика – ушки,</a:t>
            </a:r>
          </a:p>
          <a:p>
            <a:pPr marL="514350" indent="-514350"/>
            <a:r>
              <a:rPr lang="ru-RU" sz="2800" dirty="0" smtClean="0"/>
              <a:t> 1 белый шарик – мордочку и 1</a:t>
            </a:r>
          </a:p>
          <a:p>
            <a:pPr marL="514350" indent="-514350"/>
            <a:r>
              <a:rPr lang="ru-RU" sz="2800" dirty="0" smtClean="0"/>
              <a:t>чёрный шарик – нос.</a:t>
            </a:r>
          </a:p>
          <a:p>
            <a:pPr marL="514350" indent="-514350"/>
            <a:r>
              <a:rPr lang="ru-RU" sz="2800" dirty="0" smtClean="0"/>
              <a:t>Вылепите глаза.</a:t>
            </a:r>
            <a:endParaRPr lang="ru-RU" sz="2800" dirty="0"/>
          </a:p>
        </p:txBody>
      </p:sp>
      <p:pic>
        <p:nvPicPr>
          <p:cNvPr id="5" name="Рисунок 4" descr="Image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  <a:lum bright="-10000" contrast="10000"/>
          </a:blip>
          <a:stretch>
            <a:fillRect/>
          </a:stretch>
        </p:blipFill>
        <p:spPr>
          <a:xfrm>
            <a:off x="6084168" y="4149080"/>
            <a:ext cx="2520280" cy="24014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5157192"/>
            <a:ext cx="47195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2. Слепите всё вместе и снизу</a:t>
            </a:r>
          </a:p>
          <a:p>
            <a:r>
              <a:rPr lang="ru-RU" sz="2800" dirty="0" smtClean="0"/>
              <a:t>воткните спичку-шею.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20688"/>
            <a:ext cx="609666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3. Тело-рубашка – фиолетовый огурец,</a:t>
            </a:r>
          </a:p>
          <a:p>
            <a:r>
              <a:rPr lang="ru-RU" sz="2800" dirty="0" smtClean="0"/>
              <a:t>лапки – коричневые колбаски, </a:t>
            </a:r>
          </a:p>
          <a:p>
            <a:r>
              <a:rPr lang="ru-RU" sz="2800" dirty="0" smtClean="0"/>
              <a:t>ноги-штанишки – зелёная колбаска,</a:t>
            </a:r>
          </a:p>
          <a:p>
            <a:r>
              <a:rPr lang="ru-RU" sz="2800" dirty="0" smtClean="0"/>
              <a:t>согнутая пополам.</a:t>
            </a:r>
          </a:p>
          <a:p>
            <a:r>
              <a:rPr lang="ru-RU" sz="2800" dirty="0" smtClean="0"/>
              <a:t>Из жёлтых колбасок слепите корзинку</a:t>
            </a:r>
          </a:p>
          <a:p>
            <a:r>
              <a:rPr lang="ru-RU" sz="2800" dirty="0" smtClean="0"/>
              <a:t> и положите в неё малину из красных</a:t>
            </a:r>
          </a:p>
          <a:p>
            <a:r>
              <a:rPr lang="ru-RU" sz="2800" dirty="0" smtClean="0"/>
              <a:t> шариков.</a:t>
            </a:r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AF9"/>
              </a:clrFrom>
              <a:clrTo>
                <a:srgbClr val="FEFA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620688"/>
            <a:ext cx="2127006" cy="2808312"/>
          </a:xfrm>
          <a:prstGeom prst="rect">
            <a:avLst/>
          </a:prstGeom>
        </p:spPr>
      </p:pic>
      <p:pic>
        <p:nvPicPr>
          <p:cNvPr id="6" name="Рисунок 5" descr="Image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>
          <a:xfrm>
            <a:off x="3347864" y="3429000"/>
            <a:ext cx="2376264" cy="3159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2 - копия (3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20000" contrast="10000"/>
          </a:blip>
          <a:stretch>
            <a:fillRect/>
          </a:stretch>
        </p:blipFill>
        <p:spPr>
          <a:xfrm flipH="1">
            <a:off x="5796136" y="3212976"/>
            <a:ext cx="2428020" cy="33417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620688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Слепите других сказочных зверей, например, Лису Патрикеевну.</a:t>
            </a:r>
            <a:endParaRPr lang="ru-RU" sz="2800" dirty="0"/>
          </a:p>
        </p:txBody>
      </p:sp>
      <p:pic>
        <p:nvPicPr>
          <p:cNvPr id="4" name="Рисунок 3" descr="Image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>
          <a:xfrm>
            <a:off x="1547664" y="3501008"/>
            <a:ext cx="2376264" cy="3159070"/>
          </a:xfrm>
          <a:prstGeom prst="rect">
            <a:avLst/>
          </a:prstGeom>
        </p:spPr>
      </p:pic>
      <p:pic>
        <p:nvPicPr>
          <p:cNvPr id="5" name="Рисунок 4" descr="5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20000"/>
          </a:blip>
          <a:stretch>
            <a:fillRect/>
          </a:stretch>
        </p:blipFill>
        <p:spPr>
          <a:xfrm>
            <a:off x="3347864" y="1772816"/>
            <a:ext cx="2176492" cy="2620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707" y="1412776"/>
            <a:ext cx="731527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Материалы и инструменты: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красный, чёрный, синий и белый пластилин;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проволока;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спичка;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стека.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Слепите шар из красного пластилина и </a:t>
            </a:r>
          </a:p>
          <a:p>
            <a:pPr marL="514350" indent="-514350"/>
            <a:r>
              <a:rPr lang="ru-RU" sz="2800" dirty="0" smtClean="0"/>
              <a:t>приплюсните его о поверхность стола.</a:t>
            </a:r>
          </a:p>
          <a:p>
            <a:pPr marL="514350" indent="-514350"/>
            <a:r>
              <a:rPr lang="ru-RU" sz="2800" dirty="0" smtClean="0"/>
              <a:t>2. Слепите из чёрного пластилина</a:t>
            </a:r>
          </a:p>
          <a:p>
            <a:pPr marL="514350" indent="-514350"/>
            <a:r>
              <a:rPr lang="ru-RU" sz="2800" dirty="0" smtClean="0"/>
              <a:t>шарик поменьше и расплющите</a:t>
            </a:r>
          </a:p>
          <a:p>
            <a:pPr marL="514350" indent="-514350"/>
            <a:r>
              <a:rPr lang="ru-RU" sz="2800" dirty="0" smtClean="0"/>
              <a:t>              его в лепёшку – это живот</a:t>
            </a:r>
          </a:p>
          <a:p>
            <a:pPr marL="514350" indent="-514350"/>
            <a:r>
              <a:rPr lang="ru-RU" sz="2800" dirty="0" smtClean="0"/>
              <a:t>              жучка.</a:t>
            </a:r>
            <a:endParaRPr lang="ru-RU" sz="2800" dirty="0"/>
          </a:p>
        </p:txBody>
      </p:sp>
      <p:pic>
        <p:nvPicPr>
          <p:cNvPr id="2" name="Рисунок 1" descr="Image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20000"/>
          </a:blip>
          <a:stretch>
            <a:fillRect/>
          </a:stretch>
        </p:blipFill>
        <p:spPr>
          <a:xfrm>
            <a:off x="5436096" y="4077072"/>
            <a:ext cx="3914458" cy="2358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548680"/>
            <a:ext cx="5428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Божья коровка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516</Words>
  <Application>Microsoft Office PowerPoint</Application>
  <PresentationFormat>Экран (4:3)</PresentationFormat>
  <Paragraphs>109</Paragraphs>
  <Slides>12</Slides>
  <Notes>12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Простые поделки из пластилина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prostie_podelki</dc:title>
  <dc:creator>oxana</dc:creator>
  <cp:lastModifiedBy>user</cp:lastModifiedBy>
  <cp:revision>16</cp:revision>
  <dcterms:created xsi:type="dcterms:W3CDTF">2012-04-07T14:23:28Z</dcterms:created>
  <dcterms:modified xsi:type="dcterms:W3CDTF">2015-12-02T18:48:23Z</dcterms:modified>
</cp:coreProperties>
</file>