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9" r:id="rId3"/>
    <p:sldId id="257" r:id="rId4"/>
    <p:sldId id="258" r:id="rId5"/>
    <p:sldId id="260" r:id="rId6"/>
    <p:sldId id="270" r:id="rId7"/>
    <p:sldId id="261" r:id="rId8"/>
    <p:sldId id="262" r:id="rId9"/>
    <p:sldId id="263" r:id="rId10"/>
    <p:sldId id="264" r:id="rId11"/>
    <p:sldId id="265" r:id="rId12"/>
    <p:sldId id="271" r:id="rId13"/>
    <p:sldId id="266" r:id="rId14"/>
    <p:sldId id="283" r:id="rId15"/>
    <p:sldId id="268" r:id="rId16"/>
    <p:sldId id="269" r:id="rId17"/>
    <p:sldId id="272" r:id="rId18"/>
    <p:sldId id="275" r:id="rId19"/>
    <p:sldId id="273" r:id="rId20"/>
    <p:sldId id="274" r:id="rId21"/>
    <p:sldId id="276" r:id="rId22"/>
    <p:sldId id="278" r:id="rId23"/>
    <p:sldId id="284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9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28.31858" units="1/cm"/>
          <inkml:channelProperty channel="Y" name="resolution" value="28.33948" units="1/cm"/>
        </inkml:channelProperties>
      </inkml:inkSource>
      <inkml:timestamp xml:id="ts0" timeString="2013-01-31T04:57:50.726"/>
    </inkml:context>
    <inkml:brush xml:id="br0">
      <inkml:brushProperty name="width" value="0.05292" units="cm"/>
      <inkml:brushProperty name="height" value="0.05292" units="cm"/>
      <inkml:brushProperty name="color" value="#17365D"/>
    </inkml:brush>
  </inkml:definitions>
  <inkml:trace contextRef="#ctx0" brushRef="#br0">2331 3249,'0'-24,"0"-1,0 0,0 0,25 25,-25-25,0 1,0-1,25 25,-25-25,0 0,25 0,-25 1,25 24,-25-25,24 25,-24-25,25 25,0 0,-25-25,25 25,0 0,-1 0,1 0,0 0,-25 25,25-25,0 25,-1 0,-24-1,25-24,-25 25,25 0,-25 0,0 0,0-1,25 1,-50-25,25 25,0 0,0 0,0-1,-25-24,25 25,-25 0,25 0,-24 0,24-1,-25 1,25 0,-25-25,25 25,-25 0,0-1,25 1,-24-25,24 25,-25-25,25 25,-25-25,25 25,-25-25,25 24,-25-24,25 25,-24-25,24 25,-25-25,25 25,-25-25,25 25,-25-25,25 25,-25-25,25 24,-24 1,-1 0,0 0,25 0,-25-25,25 24,0 1,-25-25,25 25,-25-25,25 25,0 0,-24-25,24 24,-25-24,25 25,0-50,25 25,-25-24,24-1,1 0,0 25,-25-25,25 25,-25-25,25 25,0 0,-1 0,1 0,0 0,-25 25,25-25,-25 25,25 0,-1 0,1-1,0-24,0 0,0 0,-1 0,1-24,0 24,0-25,0 0,-1 0,-24 0,25 25,-25-24,0-1,25 25,-25-25,25 0,-25 0,0 50,0-25</inkml:trace>
  <inkml:trace contextRef="#ctx0" brushRef="#br0" timeOffset="1262.0721">1761 4068,'25'0,"-1"0,1 0,0 0,0 25,0-25,-1 0,1 0,0 0,0 0,0 0,-1 0,1 0,0-25,0 25,0 0,-1 0,1 0,0 0,0 0,0 0,0 0,-1 0,1 0,0 0,0 0,0 0,-1 0,1 0,0 0,0 0,0 25,-1-25,1 0,0 0,0 0,0 0,-1 0,1 0,0 0,0 0,0 0,-1 0,1 0,0 0,-25 0</inkml:trace>
  <inkml:trace contextRef="#ctx0" brushRef="#br0" timeOffset="2961.1693">2009 4440,'0'-25,"25"25,-25-25,49-74,-49 74,25 1,-25-1,25-25,-25 25,0 1,0 48,25-24,-25 25,0 0,24-25,26 50,-50-26,75-24,-51 25,1-25,-25-25,25 25,0 0,0 0,-25-24,24 24,1-25,0 25,0-25,0 0,-25 0,24 25,-24-24,25-1,-25 0,0 50,0 0,-25-25,25 24,0 1,0 0,-24-25,24 25,0 0,0 74,-25-74,25-1,0 1,0 0,-25 0,25 0,0-1,0 1,0 0,-25 0,25 0,0-1,0 1,0 0,-25 0,25 0,0-1,0 1,0 0,0 0,0 0,0 0,-24-1,24-24,0 25,0 0,0 0,0 0,0-1,0 1,0 0,0 0,0 0,0-1,0 1,0 0,-25-25,25 25,0 0,0-1,0-24</inkml:trace>
  <inkml:trace contextRef="#ctx0" brushRef="#br0" timeOffset="3598.2058">2133 4812,'25'0,"-1"0,1 0,-25 25,25-25,0 0,0 0,0 0,-1 0,1 0,0 0,0 0,0 0,-1 25,1-25,0 0,-25-25,25 25,0 0,-1 0,1 0,0 0,-25 25,-25-25</inkml:trace>
  <inkml:trace contextRef="#ctx0" brushRef="#br0" timeOffset="6846.3915">5581 3101,'0'-25,"25"0,-1 0,-24 0,25 25,-25-24,25-1,0 0,0 0,-1 0,1 25,0-24,0 24,-25-25,25 25,-1 0,1-25,0 25,0 25,0-25,-25 25,24-1,-24 1,0 0,0 0,0 0,0-1,0 1,0 0,0 0,0 0,-24-1,24 1,-25-25,25 25,-25 0,25 0,0-1,-25-24,0 25,25 0,-24 0,-1 0,0-1,25 1,-25-25,25 25,-25-25,25 25,-24-25,24 25,0-50,24 25,1 0,0 0,0 0,-25-25,0 50,25-25,-1 0,1 0,-25 25,25-25,-25 24,0 1,0 0,25 0,-25 0,0-1,-25-24,25 25,0 0,0 0,0 0,0 0,-25-1,25 1,0 0,-25-25,25 25,-24-25,24 25,-25-1,0 1,0-25,25 25,-25-25,25 25,-24-25,-1 0,25 25,-25-25,0 0,0 24,1-24,-1 0,0 0,0 0,0 0,1 0,-1 0,0-24,0-1,0 25,25-25,-25 25,25-25,0 0,-24 25,24-24,0-1,0 50,0-25</inkml:trace>
  <inkml:trace contextRef="#ctx0" brushRef="#br0" timeOffset="7621.4359">5134 4118,'25'0,"0"0,-25-25,25 25,-1 0,1 0,0 0,0 0,0 0,-1 0,1 0,0 0,0 0,0 0,0 0,-1 0,1 0,0 0,0 0,24-25,-24 25,0 0,25 0,-26 0,1 0,0 0,25 0,-26 0,1 0,25 0,-25 0,-1 0,26 0,-25 0,0 0,-1 0,26 0,-25 0,0 0,-1 0,1 0,25 0,-25 0,-1 0,1 0,0 0,0 0,0 0,0 0,-1 0,1 0,0 0,-25 0</inkml:trace>
  <inkml:trace contextRef="#ctx0" brushRef="#br0" timeOffset="9207.5266">5705 4341,'0'-25,"25"25,-25-25,24 25,-24-25,0 1,25 24,-25-25,0 0,25 25,-25-25,0 0,0 1,25 24,-25-25,0 0,0 50,25-25,-25 25,0-1,24-24,-24 25,25-25,-25 25,25-25,-25 25,25-25,-25 25,25-25,-1 0,76 24,-76-24,100-24,-99 24,-25-25,25 25,0 0,0-25,-1 25,-24-25,25 25,-25-25,25 25,-25-24,25 24,-25-25,0 0,0 0,0 50,-25 0,25 0,-25-1,25 1,-25 0,25 0,-49 99,49-99,0-1,0 1,-25 0,-25 74,50-74,-24 0,24 0,-25-1,25 1,-25 0,25 0,-25 0,25-1,-25 1,25 0,-24 0,24 0,0 0,-25-25,25 24,0-24,-25 25,25 0,-25 0,25 0,-25-1,25 1,0 0,0 0,-24 0,24-1,0 1,-25-25,25 25,0 0,0 0,-25-25,25 24,0-48,0 24</inkml:trace>
  <inkml:trace contextRef="#ctx0" brushRef="#br0" timeOffset="9794.5602">5903 4713,'25'0,"-25"25,25-25,-25 24,25-24,-1 25,1 0,0-25,0 25,0-25,-1 25,1-25,0 0,0 0,0 0,-1 0,1-25,0 25,0 0,-25-25,25 25,-1 0,-24-25,25 25,-25-25,0 25</inkml:trace>
  <inkml:trace contextRef="#ctx0" brushRef="#br0" timeOffset="12893.7374">4117 3870,'0'24,"-25"-24,25 25,25-25,-50 0,25-25,25 25</inkml:trace>
  <inkml:trace contextRef="#ctx0" brushRef="#br0" timeOffset="18315.0475">2331 6697,'0'25,"-24"-25,-1 0,0 0,0 0,0 0,0 0,1 0,-1 0,0 0,0-25,0 25,1 0,24 25,-25-25,0 25,25 0,-25-1,25 26,0-25,-25 0,25 0,0-1,0 1,0 0,-24 0,24 0,0-1,0 1,-25 0,25 0,0 0,-25-25,25 49,-25-24,25 0,0-50,25 25,-25-25,25 25,-25-25,25 25,-1-24,-24-1,25 25,0-25,0 25,-25-25,25 25,-1 0,1 0,0 0,0 0,0 25,-1-25,-24 25,25-25,-25 25,25-25,0 49,-25-24,25 0,-25 0,0-1,0 1,0 0,25 0,-25 24,0-24,-25-25,25 25,0 0,0 0,0-1,-25 1,25 0,-25-25,25 25,0 0,-25-1,25 1,-25 0,25 0,-24-25,-1 25,0-1,0 1,0-25,25 25,-24-25,-1 0,25 25,-25-25,0 0,0 0,1 0,-1 0,0 0,25-25,-25 25,0 0,1 0,24-25,-25 25,25-25,-25 25,25-24,-25-1,25 0,0 0,0 50,0 0</inkml:trace>
  <inkml:trace contextRef="#ctx0" brushRef="#br0" timeOffset="19102.0925">1364 8037,'0'-25,"0"50,0-50,0 50,25-25,0 0,-1 0,1 0,0 0,0 0,0 0,-1 0,1 0,0 0,25 0,-26 0,1 0,0 0,0 0,0 0,-1 0,26 0,-25 25,0-25,-1 0,26 0,-25 0,0 0,-1 0,26 0,-25 0,0 0,-1 0,26 0,-25 0,0 0,24 0,-24 0,0 0,25 0,-26 0,1 0,25 0,-25 0,-1 0,1 0,0 0,0 0,0 0,-1 0,1 0,0 0,0 0,0 0,-25 0</inkml:trace>
  <inkml:trace contextRef="#ctx0" brushRef="#br0" timeOffset="20139.1518">1513 8533,'25'0,"-1"-25,1 25,-25-25,25 25,-25-25,25 25,-25-24,25 24,-1-25,1 0,-25 0,25 25,0-25,0 1,-1-1,-24 0,25 25,-25-25,25 0,0 25,-25-24,25 24,-25-25,24 0,-24 0,25 25,-25-25,0 1,0 48,-25 1,25 0,0 0,-24-25,24 25,0-1,-25 1,25 0,0 0,-25 0,25-1,0 1,-25 0,25 0,-25 0,25 24,0-24,-24 0,24 0,0 24,-25-24,25 0,-25 24,25-24,0 0,-25 25,25-50,-25 49,25-24,-24 25,24-26,0-24,-25 50,25-25,0-25,0 50,-25-50,25 24,0-24,0 50,0-25,-25-25,25 0,0 49,25-49</inkml:trace>
  <inkml:trace contextRef="#ctx0" brushRef="#br0" timeOffset="21738.2433">2778 8235,'0'-25,"-25"25,25-24,-25-1,25 0,-25 25,25-25,-24 25,24-25,-25 25,0 0,0 0,0 0,1 0,-1 0,25 25,-25-25,0 0,25 25,-25-25,1 25,-1 0,0-25,25 24,-25-24,25 25,-25 0,25 0,-24-25,-1 49,25-24,-25-25,0 25,25 0,0 0,-25-1,25 1,-25 0,1 0,24 0,0-1,-25 1,25 0,0 0,-25 0,25-1,-25 1,25 0,0 0,-25 0,25-25,0 49,0-24,0-25,-24 50,24-26,0-24,0 50,0-25,0-25,24 50,-24-26,0-24,25 50,-25-25,25-25,-25 0,25 0,0 49,-1-49,1 0,-25 25,25-25,0 0,0 0,-25-25,25 25,-1 0,1 0,-25-49,25 49,0 0,-25 0,25-25,-1-25,1 50,-25 0,25 0,-25-24,25-26,-25 50,25 0,-1-25,-24-25,25 50,-25-24,25-26,-25 50,0-25,25-24,-25 49,0-25,0 0,0 0,0 0,0 1,0-1,0 0,-25 25,25-25,0 0,-25 25,0-24,25-1,-24 25,-1-25,0 25,0 0,0-25,1 25,-1 0,25 25,-25-25,0 0,0 0,1 25,-1-25,25 25,-25-25,0 24,0 1,25 0,-25-25,25 25,-24 0,-1-1,25 1,-25 0,25 0,-25 0,25-25</inkml:trace>
  <inkml:trace contextRef="#ctx0" brushRef="#br0" timeOffset="23388.3377">4142 7913,'25'0</inkml:trace>
  <inkml:trace contextRef="#ctx0" brushRef="#br0" timeOffset="25298.4469">6300 6722,'0'25,"-25"-25,0 0,1 0,-1 0,0 0,0 0,0 0,1 0,24-25,-25 25,0 0,0 0,0 0,1 0,-1 0,25 25,-25 0,25-1,-25-24,25 50,-25-25,25 25,-24-26,24 1,-25 0,25 0,0 0,-25-1,25 1,0 0,-25-25,25 25,0 0,25-50,0 0,0 0,-1 25,1-25,0 25,0 0,-25-24,25 24,-1 0,1 24,0-24,0 25,0 0,-1 0,-24 0,25 99,-50-100,25 1,0 0,0 0,0 24,0-24,0 0,-24 0,24 0,0-1,0 1,-25-25,25 25,0 0,-25 0,25-1,-25-24,25 25,-25 0,25 0,-24 0,-1-25,25 24,-25 1,0-25,25 25,-25-25,1 25,-1 0,0-25,0 0,0 24,1-24,-1 0,0 0,0-24,0 24,1 0,24-25,-25 25,25-25,-25 0,25 0,0 1,-25-1,50 0,-25 0,25 25,0 25,-25 0,0 24,0-49</inkml:trace>
  <inkml:trace contextRef="#ctx0" brushRef="#br0" timeOffset="25961.4849">5209 8012,'24'0,"1"0,0 0,0 0,0 0,-1 0,1 0,25 0,-25 0,0 0,-1 0,26 0,-25 0,24 0,-24 0,25 0,-25 0,24 0,1 0,-25 0,24 0,1 0,-1 0,1 0,0 0,-26 0,26 0,0 0,-1 0,1 0,-1 0,1 0,-25 0,25 0,-1 0,1 0,-25 0,24 0,-24 0,0 0,24 0,-24 0,0 0,0 0,0 0,-1 0,1 0,-50 25</inkml:trace>
  <inkml:trace contextRef="#ctx0" brushRef="#br0" timeOffset="26872.537">5283 8657,'25'0,"0"-25,-25 0,24 25,1 0,0-25,0 25,0-24,-25-1,49 0,-24 25,0-25,0 0,0 1,-1-1,1 0,0 0,0 25,0-25,-1 1,1-1,0 0,0 0,-25 0,25 25,-1-24,1-1,-25 0,25 25,-25-25,25 25,-25-25,25 1,-50 24,25 24,-25-24,25 25,0 0,-25-25,25 25,-25 0,1-1,24 1,-25 25,0-1,25-24,-25 25,0-25,25 24,-24-24,24 25,-25-26,0 26,25-25,-25 24,0-24,1 25,24-25,-25 24,0-24,25 25,-25-26,25 26,-25-25,1 25,24-26,-25-24,25 50,0-25,-25-25,25 49,0-24,0-25,-25 0,25 50,25-50,-25-50,0 50</inkml:trace>
  <inkml:trace contextRef="#ctx0" brushRef="#br0" timeOffset="28234.6149">6747 8037,'-25'0,"0"0,0 0,0 0,1 25,-1-25,0 24,0 1,0-25,25 25,-24-25,-1 25,25 0,-25-25,25 24,-25 1,25 0,-25 0,25 24,0-24,0 0,0 0,0 0,0-1,0 1,0 0,25 25,-25-26,0 1,25 0,-25 0,0 0,0-1,25-24,-25 25,0 0,0 0,25 0,-25-25,0 49,0-24,24-25,-24 50,0-26,0-24,0 50,0-25,0-25,-24 50,24-26,0-24,-25 0,25 50,0-25,-25-25,25 0,-25 0,25 49,-25-49,0 25,1-25,-1 0,0 0,0 0,0 0,1 0,-1 0,0 0,0-25,0 25,25-49,-24 49,24 0,-25 0,25-25,0-25,-25 50,50-24,-25-26,0 50,0-25,0-25,25 50,-25-24,24-26,-24 50,25-25,0-24,-25 49,25-25,0 25,-1-25,1 0,0 0,-25 1,25 24,0-25,-1 0,1 0,0 0,0 25,0-24,0-1,-1 0,1 25,0-25,0 0,0 1,-1-1,1 25,0-25,0 0,0 0,-1 1,1-1,-25 0,25 25,-25-25,25 0,-25 1,25-1,-25 0,0 0,0 0,0 1,0-1,-25 0,0 25,25-25,-25 25,0 0,1 0,-1 0,25 25,-25-25,0 0</inkml:trace>
  <inkml:trace contextRef="#ctx0" brushRef="#br0" timeOffset="31020.7742">2083 11261,'0'-24,"25"24,0 0,0-25,-1 0,1 25,0-25,0 25,0-25,24 0,-24 1,0-1,0 0,0 0,-1 0,1 1,0 24,0-25,0 0,-25 0,24 0,1 25,-25-24,25-1,-25 0,25 25,-25-25,0 0,25 25,-25-24,0-1,24 0,-24 0,0 0,0 50,0 0,0 0,-24 0,24-1,0 1,0 0,-25 0,25 0,-25-1,25 1,0 0,-25 0,25 0,-25 24,25-24,0 0,-24 24,-1-24,25 0,-25 25,0-25,25 24,-25-24,25 25,-24-26,-1 1,25 0,-25 25,25-26,-25 1,0 0,25 0,-24 0,24-1,0 1,-25 0,25 0,0 0,-25-1,25 1,0 0,-25-25,25 0</inkml:trace>
  <inkml:trace contextRef="#ctx0" brushRef="#br0" timeOffset="33007.8879">3547 10815,'0'-25,"25"25,-25-25,24 0,1 1,0 24,-25-25,25 25,-25-25,25 25,-1 0,-24-25,25 25,0-25,0 25,0 0,-1-24,76 24,-76 0,1 0,0 24,0-24,0 0,-25 25,24 0,-24 0,0 0,0-1,0 1,-24-25,24 25,0 0,-25-25,25 25,0-1,-25 1,0 0,25 0,-25-25,1 25,-1-1,0 1,0-25,25 25,-25 0,1 0,-1-25,0 24,0 1,0-25,25 25,-24-25,-1 25,0-25,50 0,-25-25,25 25,-1 0,1-25,0 25,0 0,0 0,-1 0,1 0,0 25,0 0,0 0,-25 0,24-1,-24 1,0 0,0 0,25 0,-25-1,0 1,-25 0,25 0,0 0,0-1,-24 1,24 0,0 0,-25 0,0-1,25 1,-25 0,0-25,25 25,-24 0,-1-1,0 1,0-25,0 25,1-25,-1 25,0 0,0-25,0 0,1 0,-1 0,0 0,0 0,0 0,1-25,-1 0,0 25,25-25,-25 25,0-25,25 1,0-1,0 0,0 50,25-25,-25 25,0-25</inkml:trace>
  <inkml:trace contextRef="#ctx0" brushRef="#br0" timeOffset="33956.9422">1934 11881,'25'0,"0"0,0 0,0 0,-1 0,1 25,0-25,0 0,0 0,-1 0,1 0,0 0,25 0,-25 0,-1 0,1 0,25 0,-25 0,24 0,-24 0,0 0,24 25,-24-25,25 0,-25 0,24 0,-24 0,25 0,-1 0,-24 0,25 0,-1 0,1 25,-25-25,24 0,1 0,-1 0,-24 0,25 0,0 0,-1 0,1 25,-1-25,-24 0,25 0,-1 0,1 0,-25 0,24 0,1 0,-25 0,24 0,1 0,-25 0,0 0,24 0,-24 0,25 0,-26 0,1 0,0 0,0 0,0 24,-1-24,1 0,-25 0</inkml:trace>
  <inkml:trace contextRef="#ctx0" brushRef="#br0" timeOffset="36081.0637">2182 12229,'25'0,"-25"-25,0 0,25 25,-25-25,25 0,-25 1,25 24,0-25,-1 0,1 0,0 0,0 1,0 24,-25-25,24 25,1-25,0 25,0 0,0 0,-1 0,1 0,0 0,0 0,0 0,-25 25,24-25,-24 25,25-1,0 1,-25 0,0 0,0 0,0-1,0 1,-25-25,25 25,0 0,0 0,0 0,-25-1,1 1,24 0,-25 0,25 0,-25-1,0 26,0-50,25 50,-24-26,-1 1,25 0,-25 0,0 0,0-1,25 1,-24 0,-1 0,0 0,0-1,25 26,-25-50,1 25,-1 0,25-1,-25 1,0 0,25 0,-25-25,25 25,-25-25,25 24,-24-24,24 25,-25-25,25-25,25 25,-25-24,24 24,1-25,0 0,0 25,-25-25,25 25,0 0,-1 0,1 0,0 0,0 0,0 25,-1-25,-24 25,25 0,0-1,0 1,0-25,-1 0,1 0,0 0,0 0,-25-25,25 25,-1-24,1 24,-25-25,25 25,0-25,0 0,-25 25</inkml:trace>
  <inkml:trace contextRef="#ctx0" brushRef="#br0" timeOffset="37393.1387">3324 13022,'-25'0,"50"0,-25 25,24 0,1-25,-25 25,25-25,0 0,-25 25,25-25,-1 0,1 0,0 0,0-25,0 25,-1 0,1-25,0 25,0-25,0 25,-1-25,1 1,0 24,0-25,0 0,-1 0,1 0,0 1,0-1,0 0,-1 0,1 0,-25 1,25-26,0 25,-25 0,25 1,-1-1,-24 0,0 0,25 0,-25-24,25 24,-25 0,0 0,0 1,0-1,0 0,0 0,0 0,0 1,-25-1,25 0,0 0,0 0,0 0,-25 25,25-24,-24-1,24 0,-25 25,25-25,-25 25,25-25,-25 25,0 0,1 0,24-24,-25 24,0 0,0 24,0-24,1 25,-1-25,25 25,-25-25,25 25,-25-25,25 25,-25-1,25 1,-24 0,24 0,-25 0,25 0,0-1,0 1,-25 0,25 0,0 0,0-1,0 1,0 0,25-25,-25 25,0 0,0-1,25 1,-1 0,-24 0,25 0,0-1,0-24,-25 25,25-25,-1 0,1 0,0 0,0 0,0 0,-1-25,1 25,0-24,0 24,-25-25,25 25,-1 0,-24-25,25 25,-25-25,25 25,-25-25,25 25</inkml:trace>
  <inkml:trace contextRef="#ctx0" brushRef="#br0" timeOffset="37980.1723">5258 11956,'-25'0,"25"25,25-25,0 0,0 0,-25-25,0 0,0 50,-25-25,0 25</inkml:trace>
  <inkml:trace contextRef="#ctx0" brushRef="#br0" timeOffset="40254.3024">6176 11311,'25'-25,"0"25,-25-25,24 25,51-49,-50 24,-1 0,1 25,-25-25,25 0,0 25,0-24,0-1,-1 0,1 25,0-25,0 0,-25 1,25-1,-1 0,1 0,0 0,0 1,-25-1,25 0,-1 0,-24 0,25 1,-25-1,25 25,-25-25,0 0,0 50,-25-25,25 25,0 0,0-1,-25 1,25 0,0 0,0 0,-24-1,24 26,0-25,-25 24,25-24,-25 0,25 25,-50 123,26-123,24-25,-25 24,25-24,-25 0,25 25,0-26,-25 1,25 25,-25-25,25-1,0 1,-24 25,24-25,-25-1,25 1,0 0,-25 0,25 0,-25-1,25 1,0-25</inkml:trace>
  <inkml:trace contextRef="#ctx0" brushRef="#br0" timeOffset="41653.3824">7416 11112,'0'-24,"0"-1,25 25,-25-25,0 0,0 0,25 1,-25-1,25 25,-25-25,25 0,-1 0,-24 1,25 24,0-25,-25 0,25 0,0 0,-1 25,1-24,-25-1,25 25,0-25,0 25,-1-25,1 25,0 0,0 0,0 0,-1 0,1 0,0 0,0 0,-25 25,25-25,-1 0,-24 25,25 0,-25-1,0 1,0 0,0 0,0 0,-25-1,25 1,-24 0,24 0,-25 0,25-1,-25 1,25 0,-25 0,0 0,25-1,-24 1,-1 0,25 0,-25 0,25 0,-25-1,0 1,25 0,-24 0,-1 0,0-1,25 1,-25 0,0 0,1 0,24-1,-25-24,0 25,25 0,-25 0,0 0,25-1,-24 1,-1 0,25 0,-25 0,0-1,25 1,-25-25,25 25,-25-25,25 25,-24-25,24-25,24 25,-24-25,25 0,0 1,0-1,0 25,-25-25,25 25,-1-25,1 25,0 0,0 0,0 0,-25 25,24-25,1 25,-25 0,25-25,-25 24,0 1,25-25,-25 25,25-25,-25 25,24-25,1 0,0 0,0 0,0 0,-1 0,1-25,0 25,0-25,0 0,-1 25,1 0,-25-24,25-1</inkml:trace>
  <inkml:trace contextRef="#ctx0" brushRef="#br0" timeOffset="42539.4331">6201 11906,'-25'0,"50"-25,0 25,-1 0,1 0,0 0,0 0,0 0,-1-24,1 24,0 0,0 0,0 24,24-48,-24 24,25 0,-25 0,24 0,-24 0,25 0,-1 0,-24 0,25 0,-1 0,1 0,-1 0,1 0,-25 0,24 0,1 0,0 0,-1 0,1 0,-1 0,1 0,0 0,-1 0,1 0,0-25,-1 25,1 0,-1 0,1 0,-25 0,24 0,1 0,0 0,-26 0,26 0,-25 0,24 0,-24 0,25 0,-25 0,-1 0,1 0,0 0,0 0,0 0,-1 0,-24 0</inkml:trace>
  <inkml:trace contextRef="#ctx0" brushRef="#br0" timeOffset="44788.5617">6523 12254,'0'-25,"25"0,-25 0,25 25,-25-25,25 0,0 1,-1 24,-24-25,25 0,0 25,0-25,0 0,-1 1,1 24,0-25,0 0,0 25,-1 0,1 0,50 0,-51 25,1 49,-25-49,-25 0,25 0,0-1,-24 1,24 0,-25 0,25 0,-25 0,0-1,25 1,-25 0,25 0,-24 0,-1-1,0 1,0 0,25 0,-25 0,1-1,-1 1,25 0,-25 0,0 0,0 24,25-24,-24 0,-1 0,0-1,25 1,-25 0,0-25,25 25,-24 0,-1-1,25 1,-25-25,0 25,25 0,-25-25,25 25,-25-25,25 24,-24-24,-1 25,0-25,0 25,25-50,25 25,-25-25,25 25,0-24,-1-1,1 0,0 25,-25-25,25 25,0-25,0 25,-1 0,1 0,0 0,0 0,0 25,-25 0,24-25,-24 25,25-25,-25 25,0-1,25 1,0 0,0-25,-1 0,1 0,0-25,0 25,0 0,-25-25,24 25,1-24,0 24</inkml:trace>
  <inkml:trace contextRef="#ctx0" brushRef="#br0" timeOffset="45975.6296">7516 13072,'-25'25,"50"-25,-25 25,24-1,1-24,0 25,0-25,0 0,-1 0,1 0,0 0,0 0,0 0,-1-25,1 25,0 0,0-24,0-1,-1 0,1 25,0-25,0 0,0 1,-25-1,24 0,1 0,0 0,0 1,-25-1,25-25,-1 25,1-24,-25 24,25 0,0-24,-25 24,25-25,-1 25,-24-24,0 24,25 0,-25-24,0 24,0 0,25-25,-25 26,-25-1,25 0,0 0,0 0,0-24,-25 24,1 0,24 0,-25 0,0 25,0-24,0-1,1 25,-1 0,0-25,0 25,0 0,1 0,-1 25,0-25,0 0,0 25,1-25,-1 24,0 1,0 0,0 0,25 0,-24-1,-1 1,25 25,-25-25,25 0,0-1,0 1,0 0,0 0,-25 0,50-1,-25 1,0 25,0-25,0-1,0 1,25 0,0 0,-25 0,24-1,1 1,0 0,0-25,-25 25,25-25,-1 0,1 0,0 0,0 0,0 0,-1 0,1-25,0 0,0 25,0-25,-1 25,1-24,0-1,0 0,0 0,-25 0,24 25,-24-24,0 24</inkml:trace>
  <inkml:trace contextRef="#ctx0" brushRef="#br0" timeOffset="51247.9312">13345 3671,'0'-25,"24"25,-24-25,25 25,-25-24,25 24,0-25,0 25,-25-25,24 25,-24-25,25 0,0 25,0-24,-25-1,25 0,-1 25,1-25,-25 0,25 1,0-1,0 0,-1 0,-24 0,25 1,0-1,0 0,-25 0,25 0,0 1,-1-1,-24 0,25 0,-25 0,25 1,-25-1,25 0,-25 0,0 0,0 1,25-1,-25 0,0 0,0 50,0 0,-25-25,25 25,0-1,0 1,-25 0,25 0,0 0,0-1,-25 1,25 0,0 0,0 0,-25-1,25 1,0 0,-24 0,24 0,-25-1,25 26,0-25,-25 0,25-1,0 1,0 0,0 0,-25 0,25-1,0 1,-25 0,25 0,0 0,-25-1,25 1,0 0,-24 0,24 0,0 0,-25-1,25 1,0 0,-25-25,25 25,0 0,-25-1,25 1,0 0,0 0,0 0,-25-1,25 1,-24-25,24 25,0 0,0-25</inkml:trace>
  <inkml:trace contextRef="#ctx0" brushRef="#br0" timeOffset="52922.0269">15552 2977,'-25'0,"25"24,0 1,25 0,-25-50,-25 25,25-25,0 1,0-1,-24 25,24-25,0 0,-25 25,25-25,-25 25,25-24,-25 24,25-25,-25 25,1 0,-1 0,0 0,0 0,0 0,25 25,-24-25,-1 24,0 1,0-25,25 25,-25 0,1-25,24 25,-25-1,0 1,25 0,0 0,-25 0,0-1,25 1,-24 0,24 0,0 0,-25-1,25 1,0 0,-25 0,25 0,0-1,-25 1,25 0,0 0,0 0,0-1,-25 1,25 0,0 0,0 0,0-1,0 1,0 0,-25 0,25 0,0 0,25-1,-25 1,0 0,0 0,25 0,-25-1,25 1,-25 0,25-25,-25 25,25-25,-1 0,-24 25,25-25,-25 24,25-24,0 0,0 0,-1 0,1 0,0 0,0 0,-25-24,25 24,-1 0,1-25,0 0,0 25,-25-25,25 25,-25-25,24 1,1-1,-25 0,25 0,-25 0,0 1,0-1,25 25,-25-25,0 0,0 0,0 0,0 1,-25-1,25 0,0 0,0 0,-25 1,0-1,25 0,-24 0,-1 25,25-25,-25 25,25-24,-25 24,0 0,1-25,-1 25,0 25,0-25,0 0,1 24,-1-24,0 25,0-25,0 25,1-25,24 25,-25 0,0-1,25 1,0 0,0 0,0 0,0-1</inkml:trace>
  <inkml:trace contextRef="#ctx0" brushRef="#br0" timeOffset="54022.0898">13320 4068,'25'0,"-1"0,1 0,0 0,0 0,0 0,-1 0,1 0,0 0,0 0,0 0,-1 0,1 0,0 0,0 0,0 0,-1 0,1 0,25 0,-25 0,0 0,-1 0,26 0,-25 0,0-25,-1 25,26 0,-25 25,24-25,-24 0,25 0,-25 0,-1 0,26 0,-25 0,24 0,-24-25,25 25,-25 25,-1-25,26-25,-25 50,24-25,1 0,-25 0,24-25,-24 25,25 0,-1 0,-24 0,25 0,-25 0,24 0,-24 0,25 0,-25 0,24 0,1 0,-25 0,24 0,-24 0,25 0,-26 0,26 0,-25 0,0 0,24 0,-24 0,0 0,24 0,-24 0,0 0,0 0,0 0,-1 0,1 0,0 0,-25 0</inkml:trace>
  <inkml:trace contextRef="#ctx0" brushRef="#br0" timeOffset="55595.1798">14436 4118,'0'24,"-25"1,25 0,0 0,-25 0,25-1,0 1,-24 0,24 0,0 0,-25-1,25 1,0 0,-25 0,25 0,0-1,0 1,-25-25,25 25,0 0,-25 0,1-1,24 1,-25 0,25 0,-25 0,25-50,25 25,-25-25,25 25,-25-25,24 0,1 25,-25-24,25-1,0 25,-25-25,25 25,-1 0,1 0,0 0,0 0,-25 25,25-25,-25 25,24-25,-24 24,25-24,-25 25,25 0,-25 0,0 0,0-1,0 1,25-25,-25 25,0 0,0 0,0 0,-25-25,25 24,-74 200,74-200,-25-24,25 25,-50 25,25-25,1-1,-1-24,0 0,0 0,0 25,1-50,-51 25,75-24,-25 24,1 0,24-25,-25 25,25-25,-25 25,25-25,0 0,-25 25,25-24,0-1,0 50,25-25,-25 0</inkml:trace>
  <inkml:trace contextRef="#ctx0" brushRef="#br0" timeOffset="56282.2191">14461 4118,'25'0,"-25"24,24-24,-24 25,25-25,-25 25,25-25,0 0,0 25,-1-25,1 0,0 0,0 0,0 0,-1-25,1 25,0 0,0 0,0-25,-1 25,1-25,0 25,0-24,0 24,-25-25,25 25,-1 0,-24 0</inkml:trace>
  <inkml:trace contextRef="#ctx0" brushRef="#br0" timeOffset="72337.1374">17214 4093,'0'-25,"0"50,-25-25,25 25,25-25,-25 24,25-24</inkml:trace>
  <inkml:trace contextRef="#ctx0" brushRef="#br0" timeOffset="73587.2089">18876 3473,'0'-25,"25"25,0 0,-25-25,24 0,1 25,0-25,0 1,0 24,-1-25,1 0,0 0,0 0,0 1,0 24,-1-25,1 0,0 0,-25 0,25 1,0-1,-1 0,-24 0,25 0,0 1,-25-1,25 0,-25 0,25 0,-25 1,24 24,-24-25,0 0,25 0,-25 25,0 0,0 25,0 0,-25 0,25-1,0 1,0 0,0 0,-24 0,24-1,0 1,0 0,0 0,0 24,0-24,-25 0,25 0,0 0,0-1,-25 1,25 25,0-25,0-1,-25 26,25-25,0 0,0-1,0 26,-25-25,25 0,0 24,0-24,0 0,0 0,0 0,0-1,0 1,0 0,-24 0,24 0,0-1,0 1,0 0,0 0,0 0,-25-25,25 24,0 1,0 0,25-25,-1 0</inkml:trace>
  <inkml:trace contextRef="#ctx0" brushRef="#br0" timeOffset="75222.3024">20935 2952,'25'0,"-25"25,0-1,0-48,0-1,0 0,0 0,-25 0,25 1,-25-1,0 25,25-25,-25 0,1 25,-1 0,0 0,0-25,0 25,25 25,-24-25,-1 0,0 0,0 0,0 0,1 25,-1 0,0 0,0-25,25 24,-25 1,25 0,-24-25,24 25,-25 0,25-1,-25 1,25 0,-25-25,25 25,-25 0,25-1,-24 1,24 0,-25 0,25 0,0-1,-25 1,25 0,0 0,-25 0,25-1,0 1,0 0,0 0,0 0,0-1,-25 1,25 74,0-74,0 0,0 0,0 0,25 0,-25-1,0 1,0 0,25 0,0 0,-25-1,25-24,-25 25,24-25,-24 25,25-25,0 0,-25 25,25-25,0 0,-1 0,1 25,0-25,0 0,0 0,-1 0,1-25,0 25,0 0,-25-25,25 25,-1-25,1 0,0 1,0-1,0 0,-25 0,0 0,24 1,-24-1,25 0,-25 0,0 0,0 0,0 1,0-1,-25 0,25 0,0 0,-24 1,24-1,-25 0,0 0,25 0,-25 25,0-24,1 24,-1-25,0 25,0 0,0-25,1 25,-1 25,0-25,0 25,0-25,1 24,-1 1,0 0,0-25,0 25,1 0,24-1,-25-24,25 25,0 0,0 0,-25-25,25 25,25-1,-25 1</inkml:trace>
  <inkml:trace contextRef="#ctx0" brushRef="#br0" timeOffset="76159.356">18802 4068,'0'-25,"24"25,1 0,0 0,0 0,0 25,-1-25,1 0,0 0,0 0,0 0,-1-25,1 25,0 0,25 0,-25 0,-1 0,26 0,-25 0,24 0,1 0,-25 0,24 0,1 0,-25 0,24 0,1 0,0 0,-26 0,26 0,0 0,-1 0,1 0,-1 0,1 0,-25 0,24 0,1 0,0 0,-1 0,1 0,0 0,-1 0,1 0,-1 0,1 0,0 0,-1 0,1 0,-1 0,1 0,-25 0,24 0,1 0,0 25,-1-25,-24 0,25 0,-26 0,26 0,-25 0,0 0,-1 0,1 0,0 0,0 0,-25 0</inkml:trace>
  <inkml:trace contextRef="#ctx0" brushRef="#br0" timeOffset="77696.4439">19719 4341,'25'-25,"0"0,0 0,-25 1,25 24,-25-25,24 25,-24-25,25 25,0-25,0 25,0-25,-1 25,1-24,0 24,0 0,0-25,-1 25,1 0,0 0,0 0,-25 25,25-25,-25 24,0 1,25-25,-25 25,0 0,-25-25,25 25,0-1,0 1,-25 0,0 0,25 0,0-1,-25 1,0-25,25 25,-24 0,-1 0,0-1,0 1,0-25,25 25,-24-25,-1 25,0-25,25 25,-25-25,50-25,0 25,0-25,-1 25,1 0,0 0,0 25,0-25,-25 25,24-25,-24 24,0 1,25-25,-25 25,0 0,25 0,-25-1,0 1,0 0,0 0,0 0,0 0,-124 173,124-173,-25 0,25-1,-25-24,25 25,-24 0,-1-25,0 25,0-25,0 25,1-25,-1 0,0 0,0 0,0 0,1 0,-1-25,25 0,-25 25,25-25,-25 0,25 1,-25-1,25 0,0 0,25 25,-25 25,0-25</inkml:trace>
  <inkml:trace contextRef="#ctx0" brushRef="#br0" timeOffset="80757.619">13493 6846,'25'0,"0"0,-25-25,25 0,0 25,-25-24,24 24,1-25,0 25,0 0,-25-25,25 25,-1 0,1 0,0 0,0 25,0-25,-25 25,25-1,-25 26,0-25,-25 25,25-26,-25-24,25 25,-25 0,25 0,-25 0,0-1,25 1,-24 0,-1 0,0 0,0-1,0 1,1 0,-1 0,0-25,25 25,25-50,0 25,-1 0,1 0,0 0,0 0,0 25,-1-1,1 1,0 0,-25 0,25 0,-25-1,0 1,0 0,0 0,0 0,0-1,-25 1,25 0,0 0,0 0,-25-1,25 1,-25 0,25 0,-24 0,-1-1,25 1,-25-25,0 25,25 0,-25-25,1 25,-1-25,0 24,0-24,0 0,1 0,-1 25,0-50,0 25,0 0,1-24,-1-1,0 0,25 0,0 0,0 1,-25 24,50-25,-25 0,25 25,-25 25,25 0</inkml:trace>
  <inkml:trace contextRef="#ctx0" brushRef="#br0" timeOffset="81694.6726">14535 6672,'0'25,"-25"0,25 0,0 0,0-1,-24 1,24 0,0 0,-25 0,25 0,0-1,-25 1,25 0,0 25,-25-26,25 1,-25 0,25 0,-24 24,24-24,-25 0,0 0,25 0,-25-1,25 1,-25 0,25 0,-24 0,-1-1,25 1,-25-25,25 25,0 0,0-50,25 25,0 0,-1 0,-24-25,25 25,0 0,0-25,0 25,-1 0,1 0,0 0,0-24,0 24,-1 0,1 0,0 0,-25 0</inkml:trace>
  <inkml:trace contextRef="#ctx0" brushRef="#br0" timeOffset="82206.7019">14783 6970,'0'25,"-25"-25,25 25,0 0,-24-1,24 1,0 0,-25 0,25 0,-25 24,25-24,-25 25,25-26,0 1,-25 0,25 25,-24-26,24 1,-25 25,25-25,-25-1,25 26,0-25,-25 0,25-1,-25 1,25 0,0 0,-24 0,24-1,-25 1,25 0,0 0,0 0,0-1</inkml:trace>
  <inkml:trace contextRef="#ctx0" brushRef="#br0" timeOffset="83580.7805">15800 6896,'0'25,"0"-50,-25-25,25 25,-24 0,24 1,-25 24,-50-50,51 50,-1 0,0 0,0 0,0 25,1-25,-1 0,0 25,0-25,25 24,-25 1,1-25,-1 25,0 0,0 0,0 0,25-1,-24-24,-1 50,0-25,25 0,-25-1,0 1,25 0,-24 0,-1 0,0 24,25 1,-25-25,25-1,-25 1,25 0,0 0,-24 24,24-24,0 0,0 0,-25 0,25-1,0 1,0 0,0 0,0 0,0-1,0 1,0 0,0 0,0 24,0-24,25 0,-25 0,24-25,-24 25,25-1,0 1,0-25,0 0,-1 25,1-25,0 0,0 0,0 0,-1 0,1 0,0-25,0 25,0 0,-25-25,24 25,1 0,0-24,0 24,0-25,-1 0,1 0,0 25,0-25,0 1,-1-1,1 0,0 0,-25 0,25 1,74-175,-99 174,25 1,-25-26,25 0,-25 26,0-1,0 0,24 0,-24 0,0-49,0 49,0 0,-24 1,24-1,0 0,0 0,-25 0,25 1,0-1,-25 0,25 25</inkml:trace>
  <inkml:trace contextRef="#ctx0" brushRef="#br0" timeOffset="85155.8706">12774 7987,'25'0,"0"0,0 0,-1 0,1 0,0 0,0 0,0 0,-1 0,1 0,0 0,0 0,0 0,-1 0,1 0,0 0,0 0,0 25,-1-25,1 0,0 0,0 0,0 0,24 0,-24 0,0 0,0 0,-1 0,1 0,0 0,0 0,0 0,-1 0,26 0,-25 0,0 0,-1 0,1 0,25 0,-25 0,0 0,-1 0,26 0,-25 0,0-25,-1 50,26-25,-25 0,0-25,-1 50,26-25,-25-25,0 25,24 0,-24 0,25 0,-26 25,1-25,25-25,-25 50,24-25,-24 0,0 0,24 0,-24 0,25 0,-25 0,24 0,1 0,-25 0,24 0,-24 0,0 0,25 0,-1 0,-24 0,25 0,-26 0,26 0,-25 0,24 0,-24 0,25 0,-25 0,24 0,1 0,-25 0,-1 0,26 0,-25 0,24 0,-24 0,0 0,25 0,-26 0,1 0,0 0,0 0,0 0,-1 0,1 0,0 25,-25 0,0-25</inkml:trace>
  <inkml:trace contextRef="#ctx0" brushRef="#br0" timeOffset="87492.0042">13791 8062,'-25'0,"25"24,-25-24,1 25,-1-25,0 0,0 0,0 0,1 0,-1 0,25-25,-25 25,25-24,-25 24,0-25,1 25,24 25,-25-25,25 24,0 1,-25-25,25 25,0 0,-25 0,25-1,0 1,-25 0,25 0,-24 24,24-24,0 0,-25 0,25 0,0-1,-25-24,25 25,0 0,-25 0,25 0,-25-25,25 24,0-48,25 24,-25-25,25 25,-25-50,25 50,0-25,-1 1,-24-1,25 25,0-25,0 25,0-25,-1 25,1 0,0 0,0 0,0 0,-1 25,1 0,-25 0,25-25,-25 24,0 1,0 0,25 0,-25 0,0 24,0 1,-25-25,25-1,0 1,0 0,-25 0,25 0,0-25,-25 49,25-24,-24-25,24 74,-25-74,0 50,0-25,0-25,1 50,-1-26,0-24,0 0,0 50,1-50,-1 25,0-25,0 0,-24 0,24 0,0 0,0 0,0 0,1 0,24-25,-25-25,25 50,0-24,0-26,0 50,25-25,-25-25,24 50,-24 0,25-24,0 24,-25-50,25 50,0 0,-25 50,24-26,-24-24,0 50,25-25</inkml:trace>
  <inkml:trace contextRef="#ctx0" brushRef="#br0" timeOffset="88341.0528">14114 8607,'24'-25,"1"1,0 24,0-25,0 0,-1 0,1 0,0-24,0 24,0 0,-1 0,26 1,-50-26,25 25,0 0,-1 1,1-1,0 0,0 0,-25 0,25 1,-1-1,-24 0,25 25,-25-25,25 0,-25 0,0 50,0 0,-25 0,25 0,0 0,-25-1,25 1,-24 25,-1-25,25 24,-25-24,25 25,-25-26,0 26,25-25,-24 24,24 1,-25-25,0 24,25 1,-25 0,25-26,-25 26,1 0,24-50,-25 74,25-24,-25-26,25 26,-25-25,0-25,25 74,-24-74,24 50,-25-25,25-25,0 49,-25-24,25-25,0 0</inkml:trace>
  <inkml:trace contextRef="#ctx0" brushRef="#br0" timeOffset="89540.1214">15428 8037,'-25'0,"1"0,24 25,-25-25,25 24,-25 1,0-25,25 25,-25 0,1 0,24-1,-25-24,25 25,-25 0,25 0,0 24,0-24,-25 0,50 0,-25 0,0-1,0 1,25 0,0 0,-25 0,24-1,-24 1,25 0,-25 0,25 0,0-1,-25 1,0 0,25 0,-25 0,0-25,24 49,-24-24,0-25,0 50,0-26,0-24,-24 50,24-25,0-25,-25 50,25-26,-25-24,25 50,-25-25,0-25,1 0,24 49,-25-49,0 25,0-25,0 0,1 0,-1 0,0 0,0 0,0 0,1 0,24 0,-25 0,0-25,0-24,25 49,0-25,0-25,0 50,0-24,25-26,-25 25,0-25,25 50,0-24,-25-26,24 50,1-25,0-24,-25 24,25 0,0 0,-1-24,1 24,0 0,0 0,0 0,-1 1,1-1,0 0,0 0,0 0,-1 1,26-1,-25 0,-25-25,25 26,-1-1,1 25,0-25,0-25,0 26,-25-1,24 0,-24 0,0 0,0 1,0-1,0 0,-24 25,-1 0,0 0,0 0,0 0,1 25,-1-25,0 25,0-1,0 1,1 0</inkml:trace>
  <inkml:trace contextRef="#ctx0" brushRef="#br0" timeOffset="91114.2114">17289 7937,'0'25,"24"-25,-48 0,24 25,24-25,1 0,-25-25,0 25</inkml:trace>
  <inkml:trace contextRef="#ctx0" brushRef="#br0" timeOffset="92588.2957">19124 7020,'0'-25,"25"25,-25-25,25 25,0-25,-25 1,24 24,1-25,0 0,0 25,0-25,-1 0,1 25,0-25,0 25,0-24,-1-1,1 25,0 0,-25-25,25 25,0 0,-1 0,1 0,-25 25,25-25,-25 25,0-1,0 26,-25-25,0 25,25-26,-24 1,-1 0,0 0,25 0,-25-1,0 1,1 0,-76 74,76-74,-1-25,0 25,0-25,25 25,-25-25,1 24,-1-24,50 0,-25-24,24-1,1 0,0 25,0 0,0-25,-1 25,1 0,0 0,0 0,0 0,-1 0,1 0,0 25,0-25,-25 25,25 0,-25-1,0 1,24 0,-48 0,24 24,0-24,0 0,0 0,-25 0,25-1,-25 1,25 0,-25 0,0 0,25-1,-24 1,-1 0,0-25,0 25,0 0,1-1,-1-24,0 25,0 0,-24-25,24 0,0 25,-25-25,25 0,1 0,-1 0,0 0,0 0,0 0,1-25,-1 25,0 0,25-25,-25 0,0 25,25-24,0-26,0 25,0 0,0 1,0-1,25 25,-25-25,0 0,25 25,-25-25,25 25,-25 25,25-25,-25 25,0 0,0 0,0-1,0 1,0 0,-25 0,0 0</inkml:trace>
  <inkml:trace contextRef="#ctx0" brushRef="#br0" timeOffset="93613.3543">20290 6821,'-25'0,"25"25,-25 0,1 25,-1-26,25 1,-25 0,0 0,25 0,-25-1,0 1,25 25,-24-25,-1 49,25-49,-25 24,25-24,-25 0,25 25,0-26,-25 26,25-25,0 0,0 24,0-24,0 0,0 0,0 24,0-24,25 0,-25 24,25-24,0 0,0-25,-1 0,1 0,0 0,0 0,0 0,24 0,-24-25,0 25,0-25,0 1,24-1,-24 0,0-25,0 26,-1-1,1-25,25 25,-50-24,25 24,-1-25,1 26,0-26,0 0,-25 26,25-26,-25 25,24-24,-24 24,25-25,-25 1,0-1,0-24,-25 49,1-25,24 25,-25 0,0 1,0-1,0 25,1 0,-1-25,0 50,0-25,0 0,1 25,-26-25,25 24,0 1,1 0,-1 0,0 25,0-26,0 1,25 25,-24-25,-1 24,0-24,25 0,-25 24,25-24,-25 0,25 0</inkml:trace>
  <inkml:trace contextRef="#ctx0" brushRef="#br0" timeOffset="94562.4086">21257 6846,'-25'25,"1"25,24-26,-25 1,25 25,-25-25,25-1,-25 1,0 0,25 25,-24-26,24 1,-25 25,0-25,25 24,0-24,-25 25,25-26,0 1,-25 25,25-25,0-1,0 26,0-25,0 0,25-1,-25 1,0 0,0 0,25 0,-25-1,25-24,0 25,-1 0,1-25,0 0,0 0,0 0,-1 0,1-25,0 25,0-25,0 1,0 24,24-25,-24 0,0 0,0-24,-1 24,1 0,0-25,0 26,0-1,-1-25,1 1,0 24,-25-25,25 25,-25-24,25 24,-25-25,24 26,-24-26,0 25,0-24,0 24,0-25,0 25,0 1,0-1,-24 0,24 0,-25 0,0-24,0 24,0 25,25-25,-24 25,-1 0,0 0,0 0,0 0,1 25,-1-25,0 25,0-25,0 24,1 1,-1 0,0 25,0-25,0-1,0 1,1 0,24 25,-25-26</inkml:trace>
  <inkml:trace contextRef="#ctx0" brushRef="#br0" timeOffset="95787.4787">18454 7987,'-24'0,"24"-25,24 25,1 0,0 0,0 0,0 0,-1 0,1 0,0 0,0 0,0 0,24 0,-24 0,0 0,0 0,-1 0,1 0,0 0,25 0,-26 0,1 0,25 0,-25 0,24 0,-24 0,25 0,-25 0,24 0,-24 0,25 0,-26 0,26 0,0 0,-26 0,26 0,-25 0,24 0,1 0,-25 0,24 0,1 0,-25 0,24 0,1 0,0 0,-1 0,1 0,-25 0,24 0,1 0,0 0,-1 0,-24 0,25 0,-1 0,1 0,-1 0,1 0,0 0,-1 0,-24 0,25 0,24 0,-49-25,24 50,1-25,0 0,-1 0,1 0,-25 0,24 0,1-25,-1 50,1-25,-25 0,25-25,-26 25,26 0,-25 25,0-25,-1 0,1 0,0 0,0 0,0 0,-1 0,1 0,0 0,-25 25,0-25</inkml:trace>
  <inkml:trace contextRef="#ctx0" brushRef="#br0" timeOffset="98060.6087">19347 8062,'0'24,"-24"-24,24 25,-25-25,25 25,-25-25,0 25,0-25,1 0,-1 0,0 0,0-25,0 0,25 0,-25 25,25-24,-24 24,-1-25,0 25,0 25,0-25,25 24,-24-24,24 25,-25 0,0 0,25 0,-25-1,25 1,-25 0,25 0,-24 0,24-1,-25 26,25-25,-25 0,25-1,-25 1,25 0,-25 0,25 0,0-1,0-48,25 24,-25-25,25 25,0-25,0 0,-25 0,24 25,1-24,0 24,-25-25,25 25,0 0,-1-25,1 25,0 0,0 0,0 0,-1 25,1 0,0-1,-25 1,0 0,25 25,-25-26,0 1,-25 0,25 0,0 0,0-1,0 1,-25 0,25 0,0 0,-25-25,25 49,-24-24,24-25,-25 50,0-26,25-24,-25 0,0 50,1-25,-1-25,0 50,0-26,0-24,1 0,-1 0,0 0,0 50,0-50,1 0,-1 0,0-50,0 50,25 0,-25 0,25-24,0-26,-24 50,48 0,-24-25,0-25,25 50,-25-24,25-26,0 50,-25 0,25 0,-1 0,-24-25,25 25,0 25,0-25,-25 50,0-26</inkml:trace>
  <inkml:trace contextRef="#ctx0" brushRef="#br0" timeOffset="98860.6545">19447 8632,'24'0,"-24"-25,25 25,0-25,0 25,0-24,-1-1,1 25,0-25,0 0,0 0,-1 1,1-1,0 0,0 0,0 0,-1 1,1-1,0 0,-25 0,25 0,0 25,-1-24,-24-1,25 0,-25 0,25 25,-25-25,25 1,-25-1,-25 50,25-1,-25 1,25 0,-25 0,1 24,24-24,-25 0,0 0,25 24,-25-24,0 25,1-1,24-24,-25 25,0-1,0 1,25-25,-25 24,1 1,-1 0,0-50,25 74,-25-74,0 74,25-74,-24 75,24-75,-25 50,25-26,0-24,-25 50,50-25,-25-25</inkml:trace>
  <inkml:trace contextRef="#ctx0" brushRef="#br0" timeOffset="99922.7152">20811 8037,'0'25,"-25"-25,0 0,25 24,-25 1,1 0,24 0,-25-25,0 25,25-1,0 1,-25-25,25 25,0 0,-25 0,25-1,0 1,25-25,-25 25,0 0,0 0,0-1,0 1,25-25,-25 25,25 25,-25-26,25 1,-25 0,24-25,-24 25,0 0,25-1,-25 1,0 0,25 0,-25 0,0-25,0 49,0-24,0-25,0 50,0-26,0-24,-25 50,0-25,25-25,-24 0,-1 50,0-26,0-24,0 0,25 0,-24 0,-1 0,0 0,0 0,0 0,1 0,-1 0,0 0,25 0,-25 0,25-24,-25 24,25-50,0 50,0-25,0-25,0 50,0-24,25-26,-25 50,25-25,0-24,-25 49,25-25,-1 0,1-25,0 26,0-1,0 0,-1 0,1 0,25 1,-25-26,-1 25,1 0,0 1,0-1,24 0,-49 0,25-24,0 24,0 25,0-50,-1 25,-24 1,0-1,25 0,-25 0,0 0,0 1,-25-1,1 25,24-25,-25 25,0 0,0 0,0 25,1 0</inkml:trace>
  <inkml:trace contextRef="#ctx0" brushRef="#br0" timeOffset="102446.8596">13990 10740,'0'25,"-25"-25,25 25,0 0,-25-25,25 25,-25-1,25 1,0 0,-25 0,25 0,-24-1,24 1,-25 0,0 0,25 0,-25-1,25 1,-25 0,25 0,-25 0,1 0,24-1,-25-24,25 25,-25 0,0-25,25 25,0-50,25 25,-25-25,25 25,-25-25,25 1,-1-1,1 25,0-25,0 25,0 0,0 0,-1 0,1 0,0 25,0-25,0 25,-25-1,24 1,-24 0,0 0,25 0,-25-1,0 1,0 0,0 0,-25 0,25-1,0 1,-24 0,24 0,-25 0,25-1,-25 1,0 0,0 0,25 0,-24-1,-1-24,0 25,0 0,-124 25,124-50,1 24,-26-24,25 0,0 0,1 0,-1-24,0 24,25-25,-25 25,0-25,1 0,24 0,0 1,0-1,0 0,0 0,24 0,1 1,0 24,0 0,-25 24,25-24,-25 25,24 0,-24 0,0 0,0-1</inkml:trace>
  <inkml:trace contextRef="#ctx0" brushRef="#br0" timeOffset="103020.8924">13940 10840,'0'-25,"0"0,25 0,-25 0,25 25,-25-24,24 24,1 0,-25-25,25 25,0 0,0 0,-25 25,24-25,1 0,0 24,0 1,0 0,-1 0,-24 0,25-25,0 24,0-24,-25 25,25-25,-1 0,1 0,0 0,-25-25,25 25,0 0,-1 0,1-24,0 24,0 0,0 0</inkml:trace>
  <inkml:trace contextRef="#ctx0" brushRef="#br0" timeOffset="103857.9403">12675 11956,'0'-25,"25"25,-25 25,24-25,-24-25,25 25,0 0,0 0,0 0,0 0,-1-25,1 25,25 0,-25 0,-1 0,26 0,-25 0,0 0,24 0,-24 0,25 0,-1-25,-24 25,25 0,-1 0,1 0,-25 0,24 0,1 0,-1 0,1 0,0 0,-1 0,1 0,0 0,-26 0,26 0,0 0,272 0,-297 0,24 0,-24 0,0 0,25 0,-26 0,1 0,0 0,0 0,0 25</inkml:trace>
  <inkml:trace contextRef="#ctx0" brushRef="#br0" timeOffset="104807.9946">13047 12576,'25'0,"0"-25,-1 0,26 25,-25-24,0-1,-1 0,1 0,0 0,0 1,24-1,-24 0,0 0,0 0,0 1,-1-1,1 0,-25 0,25 0,0 0,0 1,-25-1,24 0,1 0,-25 0,0 1,0 48,0 1,-25-25,25 25,-24 0,24 0,0-1,-25-24,25 50,-25-25,0 0,25 0,-25 24,25-24,-24 25,24-26,-25 26,0-25,25 24,-25-24,0 25,25-25,-24 24,-1-24,25 25,-25-26,25 1,-25 0,25 25,-25-26,25 1,-24 0,24 0,-25 0,25-1,0 1</inkml:trace>
  <inkml:trace contextRef="#ctx0" brushRef="#br0" timeOffset="105682.0446">13990 12055,'-25'25,"25"0,-25-1,0 1,25 0,-25 0,1 0,-1 0,25-1,-25 26,0-25,0 0,25 24,-25-24,1 0,24 24,-25-24,25 25,-25-25,25-1,0 26,0-25,-25 24,25-24,0 0,0 0,25 0,-25-1,0 1,0 0,25 0,-25 0,25-25,-25 24,24-24,-24 25,25-25,0 0,0 0,0 0,0-25,-1 25,1-24,0-1,0 25,0-25,-1 0,1 0,25-24,-25 24,-1 0,1-24,0 24,0-25,0 25,-1-24,1 24,-25-25,25 26,-25-26,25 25,-25-24,0 24,0 0,0 0,0-24,0 24,0 0,-25 0,25 0,-25 0,25 1,-25 24,1-25,-1 0,0 25,0 0,0-25,1 25,-1 0,0 25,0-25,0 0,1 25,-1 0,0-25,0 24,25 1,-25 0,1 0,-1 0,25 0,-25 24,0-24,25 0,0 0</inkml:trace>
  <inkml:trace contextRef="#ctx0" brushRef="#br0" timeOffset="106718.1039">14833 12030,'-25'0,"0"25,0 0,25 0,-24-25,-1 24,25 1,-25 0,25 0,-25 0,0 0,25-1,-24 1,24 0,-25 0,0 24,25-24,-25 0,25 0,-25 24,25-24,0 0,-24 0,24 24,0-24,-25 0,25 0,0 24,0-24,0 0,0 0,0 0,0-1,0 1,0 0,0 0,25 0,-25-1,24 1,1 0,0-25,0 0,0 0,-1 0,1-25,0 25,0 0,0-25,-1 1,1-1,0 25,0-25,0 0,-1-24,1 24,0 0,0 0,0-24,0 24,-1-25,1 25,0 1,-25-26,25 25,-25 0,25 1,-25-26,0 25,24 0,-24 1,0-26,0 25,0 0,0 1,-24-1,24 0,0 0,-25 0,25 0,0 1,-25 24,25-25,-25 25,0-25,1 0,-1 25,0 0,25-25,-25 25,0 0,0 25,1-25,-1 25,0 0,0-25,25 25,-25-1,1 1,24 0,0 0,0 0,0 0,0-25</inkml:trace>
  <inkml:trace contextRef="#ctx0" brushRef="#br0" timeOffset="107431.1447">16668 11906,'0'25,"25"-50,0 25,-25-25,-25 25,25-24,-25 48,25 1,-24-25,24 50</inkml:trace>
  <inkml:trace contextRef="#ctx0" brushRef="#br0" timeOffset="108817.2239">17859 11534,'0'-25,"25"25,-25-24,0-1,25 25,-25-25,24 25,-24-25,25 25,-25-25,25 1,0 24,0-25,-1 0,1 0,0 25,0-25,0 25,0 0,-25-24,74 24,-49 0,0 49,-1-49,-24 25,0 0,0 0,-24-25,24 24,0 1,0 0,-25 0,25 0,-25-1,25 1,-25 25,25-25,-25-1,1 1,-1 0,0 25,25-26,-25 1,0 0,0 25,1-26,-1 1,0 0,0 25,0-26,1 1,24 0,-25 0,0 0,0-1,0 1,1 0,24 0,-25 0,0 0,0-1,0 1,25 0,-24-25,24-25,24 25,-24-25,25 1,0-1,0 0,0 25,-25-25,24 25,1 0,-25-25,25 25,0 0,0 0,-1 0,-24 25,25-25,0 25,-25 0,25 0,0-1,-25 1,24 0,1-25,0 25,0-25,0 0,0 0,-1 0,1 0,0-25,0 25,0-25,24 25,-24-25,0 1,0-1</inkml:trace>
  <inkml:trace contextRef="#ctx0" brushRef="#br0" timeOffset="110229.3047">19372 11212,'-25'0,"-99"99,124-74,-24-25,-1 0,0 0,0 0,0 0,0 0,1 0,-1-25,0 25,25-25,-25 25,25 25,-25-25,25 25,-24-25,24 25,0-1,-25-24,25 25,-25 0,25 0,-25 0,25-1,0 1,-25 0,25 0,-24 0,24-1,0 1,-25 0,25 0,-25-25,25 25,0-1,0 1,0-50,25 1,0-1,-25 0,24 25,-24-25,25 25,-25-25,25 25,0 0,-25-24,25 24,-1 0,-24-25,25 25,0 0,0 0,0 0,-1 0,1 0,0 25,0-25,-25 24,25-24,-25 25,25-25,-25 25,0 0,24-25,-24 25,25-1,-25 1,0 0,0 0,0 0,0-1,0 1,0 0,0 0,0 0,-25-1,25 1,0 0,-24 0,-1-25,25 49,-25-49,25 25,-25 0,0 0,25 0,-25-25,1 25,-1-1,0-24,0 25,0-25,1 0,-1 0,0 25,0-25,0 0,1 0,-1-25,0 25,0 0,0-25,1 1,-1 24,25-25,-25 0,25 0,0 0,0 0,0 1,0-1,25 25,-25-25,25 25,-25-25,24 50,1-25,0 25,-25 0,0-1,25-24,-25 25,0 0,0 0</inkml:trace>
  <inkml:trace contextRef="#ctx0" brushRef="#br0" timeOffset="111503.3776">19943 11361,'0'24,"0"1,-25-25,25 25,0 0,25 0,-25-1,24-24,1 0,0 0,0 0,0 0,-1 0,1 0,0-24,0 24,0-25,0 25,-1-25,1 0,-25 0,25 25,-25-24,0-1,-25 0,25 0,-25 0,1 25,-1 0,0-24,25 48,-25-24,0 0,0 0,1 25,-1-25,25 25,-25-25,0 25,25 0,-25-1,25 1,0 0,0 0,25-25,-25 25,0-1,25-24,0 25,0-25,-1 0,1 0,0 0,0 0,0 0,0-25,-1 25,1 0,0-24,0-1,0 25,24-25,-24 0,0 0,0 25,-1-24,1-1,0 0,0 0,-25 0,25 25,-1-24,1-1,-25 0,25 25,-25-25,25 0,-25 0,0 50,-25 0,25 0,-25 0,25 0,-25-1,25 1,-24 25,24-25,-25-1,25 26,-25-25,25 24,-25 1,0-25,25 24,-24 1,-1 0,0-1,0 1,-74 198,74-223,0 24,1 1,-1 0,25-1,-25 1,0-25,0 24,25-24,-25 0,25 24,-24-24,24 0,-25 0,25 0,0-1,-25-24,25 25,0 0,0-25</inkml:trace>
  <inkml:trace contextRef="#ctx0" brushRef="#br0" timeOffset="111953.4033">20265 12477,'0'25,"0"-1,25-24,-25 25,0 0,25-25,0 0,-1 0,1 0,-25-25,25 25,-25-25,0 1,25 24,-50-25,25 0,0 0,-25 0,0 25,1 0,-1 0,25 25,0 0,-25-25,25 25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28.31858" units="1/cm"/>
          <inkml:channelProperty channel="Y" name="resolution" value="28.33948" units="1/cm"/>
        </inkml:channelProperties>
      </inkml:inkSource>
      <inkml:timestamp xml:id="ts0" timeString="2013-01-31T05:52:23.678"/>
    </inkml:context>
    <inkml:brush xml:id="br0">
      <inkml:brushProperty name="width" value="0.05292" units="cm"/>
      <inkml:brushProperty name="height" value="0.05292" units="cm"/>
      <inkml:brushProperty name="color" value="#2A415D"/>
    </inkml:brush>
  </inkml:definitions>
  <inkml:trace contextRef="#ctx0" brushRef="#br0">4167 5011,'0'-25,"25"25,-25-25,0 0,24 0,1 25,-25-24,25 24,-25-25,25 0,0 25,-25-25,25 25,-25-25,24 25,1 0,-25-25,25 25,0 0,0 0,-1 0,-24 25,25-25,0 0,-25 25,25-25,-25 25,0 0,25 0,-25-1,0-24,0 75,0-50,-25-1,25 1,0 0,-25-25,25 25,-25 0,0-1,1 1,24 0,-25 0,0 0,0-1,25 1,-25-25,25 25,-24-25,24 25,-25 0,0-1,0 1,25 0,-25 0,0 0,1-1,-1 1,0 0,25 0,-25-25,25-25,25 25,-25-25,25 25,-25-25,25 1,-1 24,1 0,-25-25,25 25,0 0,0 0,0 0,-1 25,1-1,0-24,-25 25,25 0,0-25,-25 25,24-25,1 0,-25 25,25-25,0 0,0 0,-25-25,24 25,1 0,-25-25,25 25,0-25,-25 0,25 25,-25-24,24 24,-24-25,0 0,0 25</inkml:trace>
  <inkml:trace contextRef="#ctx0" brushRef="#br0" timeOffset="875.05">3820 5680,'24'0,"1"0,0 0,0 0,0 0,-1 0,1 0,0 0,0 0,0 0,-1 0,1 0,0 0,25 0,-26 0,1 0,0 0,0 0,0 0,0 0,-1 0,26-25,-25 25,0 0,-1 0,1 0,25 0,-25 0,-1 0,1 0,0 0,0 0,24 0,-24 0,0 0,0 0,0 0,-1 0,1 0,0 0,0 0,-25 0</inkml:trace>
  <inkml:trace contextRef="#ctx0" brushRef="#br0" timeOffset="2286.1307">4043 6003,'0'-25,"0"0,0 0,0 1,25 24,-25-25,0 0,0 0,0 0,0 0,0 1,24 24,-24-25,0 0,-24 25,48 0,-24 25,25-25,-25 25,25-25,-25 24,25-24,-25 25,25-25,-1 0,1 0,0 25,0-25,0 0,0 0,-1 0,1 0,0 0,0 0,0 0,-1 0,-24-25,25 25,0 0,0-25,0 25,-25-24,24 24,1 0,-25-25,25 25,-25-25,25 25,-25-25,0 50,-25 0,25 0,-25-25,25 24,-25 1,25 0,-24 0,24 0,0 0,-25-25,25 24,0 1,0 0,-25 0,25 0,0-1,-25 1,25 0,0 0,0 0,-25-1,25 1,-24 0,24 0,0 0,0 24,-25-49,25 25,-25 25,25-26,0 1,-25 0,25 0,0 0,0-1,-25-24,25 25,0 0,0 0,-24 0,24-1,0 1,-25 0,25 0,0 0,0-1,-25-24,25 25</inkml:trace>
  <inkml:trace contextRef="#ctx0" brushRef="#br0" timeOffset="2910.1664">4167 6350,'-25'0,"50"0,0 25,-25 0,24-25,1 0,-25 24,25-24,0 25,0-25,0 25,-1-25,1 0,0 0,0 0,0 0,-1 0,-24-25,25 25,0 0,0 0,-25-25,25 25,-1 0,-24-24,25 24,0 0,-25-25,25 25,-25 0</inkml:trace>
  <inkml:trace contextRef="#ctx0" brushRef="#br0" timeOffset="18765.0733">6275 4812,'0'25,"-25"-25,25 25,0 0,0-1,0-24,-24 0,24 25,0 0,-25 0,25 0,0-1,-25 1,25 0,-25 0,25 0,0-1,-25 1,25 0,-24 0,24 0,-25-1,25 1,-25 0,25 0,0 0,-25-1,0 1,25 0,0 0,-24-25,24 25,24-25,1-25,0 25,0 0,0 0,-1-25,1 25,0 0,0 0,0 0,-1 0,1 0,0 0,0 0,0 0,-1-25,1 25,0 0,0 0,0 0,0 0,-25-25</inkml:trace>
  <inkml:trace contextRef="#ctx0" brushRef="#br0" timeOffset="19264.1018">6647 5060,'0'25,"-24"-25,24 25,0 0,0-1,-25 1,25 0,-25 0,25 0,0-1,-25 1,25 0,-25 0,25 0,0-1,-24 1,24 0,-25-25,25 25,0 0,-25-1,25 1,0 0,-25-25,25 25,0 0,0-1,-25-24,25 25,0 0,-25-25,25 25,0 0,-24-25,24 0</inkml:trace>
  <inkml:trace contextRef="#ctx0" brushRef="#br0" timeOffset="19989.1433">5606 5730,'24'0,"1"0,0 0,0 0,0 0,-1 0,1 0,0 0,0 0,0 0,-1 0,1 0,0 0,0 0,0 25,24-25,-24 0,0 0,0 0,24 0,-24 0,0 0,24 0,-24 0,0 0,25 0,-26 0,26 0,-25 0,25 0,-26 0,1 0,25 0,-25 0,-1 0,1 0,0 24,0-24,0 0,-1 0,1 0,0 0,0 0,0 0,-1 0,-24 0</inkml:trace>
  <inkml:trace contextRef="#ctx0" brushRef="#br0" timeOffset="21438.2262">6449 6003,'0'-25,"0"0,0 0,-25 1,25-1,-25 25,25-25,-25 25,1-25,-1 25,0 0,0 0,0 0,1 25,-1-25,25 25,-25-25,25 25,-25-25,25 24,-25-24,1 25,24 0,-25-25,25 25,-25 0,25-1,-25 1,25 0,0 0,0 0,0-1,0 1,0 0,0 0,0 0,0 24,25-49,-25 25,25 0,0 0,-1-25,1 0,0 0,0 0,0 0,-1 0,1-25,0 25,0-25,-25 0,25 0,-1 25,1-49,0 24,-25 0,25 0,-25 1,25-1,-25 0,0 0,0 0,25 25,-25-24,0-1,0 0,0 50,0 0,-25-1,25 1,0 0,0 0,0 0,0-1,-25 1,25 0,0 0,0 0,0 24,0-24,-25 25,25-26,0 1,0 0,0 0,-25 24,25-24,0 0,-25 0,25 0,0-1,-24 1,24 0,-25-25,25 25,-25-25,25 25,-25-25,25 24,-25-24,1 0,-1 0,0 0,0 0,0 0,1 0,-1-24,0 24,0 0,25 0</inkml:trace>
  <inkml:trace contextRef="#ctx0" brushRef="#br0" timeOffset="22401.2812">5184 5705,'0'-25,"0"50,-25-25,50 0,-50 0,50 0,-25-25,0 50,0-50,0 50,0-50,0 50,0 0,25 0,-50-25,25 24,0 1,0 0,-25 0,25 0,-25 0,0 24</inkml:trace>
  <inkml:trace contextRef="#ctx0" brushRef="#br0" timeOffset="23137.3233">7143 5779,'25'0,"-25"25,0 0,0 0,0 0,0 0,-25-1,25 1</inkml:trace>
  <inkml:trace contextRef="#ctx0" brushRef="#br0" timeOffset="26573.5199">8408 4837,'-24'-25,"24"50,-25-25,0 0,0 0,25 25,-25-25,1 25,-1-25,0 24,25-24,-25 0,25 25,-25-25,25 25,-24 49,24-49,0 0,0 0,0 0,24-25,-24 24,25-24,-25 25,25-25,-25 25,25 0,0 0,-1-1,-24 1,25-25,-25 25,25-25,-25 25,0 0,0-1,25-24,-25 25,0 0,0 0,0 0,0-1,0 1,-25 0,25 0,0 0,-25-25,25 24,-25 1,1 0,-1 0,0-25,25 25,-25-25,0 0,1 24,-1-24,0 0,0 0,0 0,25-24,-24 24,24-25,-25 0,25 0,0 0,0 1,0-1,0 0,25 0,-25 0,24 1,-24-1,25 0,0 0,-25 0,25 25,0-24,-25-1,24 25,1-25,0 0,0 25,-25-25,25 1,-1-1,1 25,0-25,-25 0,25 0,0 25,-1-24,1-1,-25 0,25 25,-25-25,25 0,-25 1,25 24,-25-25,0 0,0 0,0 0,0 25,-25-24,0-1,0 0,0 25,1 0,-1 0,0 25,0-25,0 0,1 25,24-1,-25-24</inkml:trace>
  <inkml:trace contextRef="#ctx0" brushRef="#br0" timeOffset="27410.5678">7516 5829,'24'0,"1"0,0 0,-25 25,25-25,0 0,-1 0,1 0,0 0,0 0,0 0,-1 0,1 0,0 0,0 0,24 0,-24 0,0 0,0 0,24 0,-24-25,0 25,25 0,-26 0,1 0,25 0,-25 0,24 0,-24 0,25 0,-26 0,1 0,0-25,0 25,0 0,-1 0,1 0,0 0,0 0,0 0,0 0,-25 25,0-50,0 50,-25-25,25 0</inkml:trace>
  <inkml:trace contextRef="#ctx0" brushRef="#br0" timeOffset="28847.65">7664 6424,'0'-24,"25"24,0-25,0 25,0-25,-1 0,1 25,0-25,0 25,0-49,-1 49,1-25,-25 0,25 25,0-25,-25 1,25 24,-1-25,-24 0,25 0,0 0,-25 1,25-1,0 0,-25 0,24 0,-24 1,25 24,-25-25,0 50,0-1,-25-24,25 25,0 0,0 0,-24 0,24-1,-25 1,25 0,0 0,0 0,-25-1,25 1,0 0,-25 0,25 0,0 24,-25 1,25-25,-24-1,24 1,-25 0,25 0,0 24,-25-24,25 0,0 0,-25 0,25-1,0 1,-25 0,25 0,0 0,-24-1,24 26,0-25,-25-25,25 50,0-26,0-48</inkml:trace>
  <inkml:trace contextRef="#ctx0" brushRef="#br0" timeOffset="29896.71">8260 6400,'0'-25,"24"25,1-25,0 0,0 0,0 25,-1-24,-24-1,25 25,0-25,0 0,0 0,-1 1,1-1,0 0,-25 0,25 25,-25-25,25 1,0-1,-25 0,24 25,-24-25,0 0,25 25,-25-24,25-1,-25 0,25 25,-25-25,0 0,0 0,0 50,25-25,-50-25,25 50,0 0,0 0,-25 0,25 0,0-1,-25 1,25 0,0 0,0 0,-25-1,25 1,-24 0,24 0,0 0,0-1,-25 1,25 0,0 0,-25 0,25 24,-25-24,25 25,0-26,-25 1,25 0,0 0,0 0,0-1,-25 1,25 0,0 0,0 0,-24-1,24 1,0 0,0 0,-25-25,25 25,0-1,-25 1,25 0,0 0,0 25,0-26,0-24</inkml:trace>
  <inkml:trace contextRef="#ctx0" brushRef="#br0" timeOffset="34106.9508">9649 5755,'0'24,"0"-48,0 48,25-24</inkml:trace>
  <inkml:trace contextRef="#ctx0" brushRef="#br0" timeOffset="34581.9779">11063 5854,'24'0,"-24"0</inkml:trace>
  <inkml:trace contextRef="#ctx0" brushRef="#br0" timeOffset="39041.233">15056 4911,'0'0,"25"0,-25-24,25 24,0-25,-1 25,-24-25,25 25,0-25,0 25,0 0,-1 0,1 0,-25 25,25-25,-25 25,0 0,0-1,0-24,-25 0,25 25,0 0,0 0,-25-25,25 25,-24-1,24 1,-25-25,25 25,-25 0,0 0,0-25,25 24,-24 1,-1-25,25 25,-25-25,50 0,0 0,-1 0,-24-25,25 25,0 0,0 0,0 0,-1 25,1-25,0 0,0 25,0 0,-25-1,0 1,24-25,-24 25,0 0,0 0,-24-1,24 1,0 0,-25-25,25 25,-25 0,25-1,-25 1,0 0,1 0,-1-25,25 25,-25-25,0 24,0-24,1 0,-1 25,0-25,0 0,0 0,1 0,-1-25,0 25,0 0,25-24,-25 24,0-25,25 0,-24 25,24-25,24 25,-24 25</inkml:trace>
  <inkml:trace contextRef="#ctx0" brushRef="#br0" timeOffset="39628.2666">14684 5755,'25'0,"0"0,-1 0,1 0,25 24,-25-24,-1 0,26 0,-25 0,0 0,24 0,-24 0,25 0,-1 0,-24 0,25 0,-1 0,-24 0,25 0,-1 0,-24-24,25 24,-25 0,24 0,-24 0,0 0,0 0,24 0,-24 0,0 0,0 0,-25 24,24-24,-24 25</inkml:trace>
  <inkml:trace contextRef="#ctx0" brushRef="#br0" timeOffset="40965.3431">15230 5879,'-25'0,"25"25,-25-25,0 0,1 0,-1 0,0 0,0 0,0 0,1 0,24-25,-25 25,0 0,25 25,-25-25,25 24,0 1,-25-25,25 25,0 0,0 0,-25-1,25 1,-24 0,24 0,0 0,-25-1,25 1,-25 0,25 0,0 0,-25-25,25 49,0-74,25-24,-25 24,25 25,-25-25,25 25,-1-25,1 25,0 0,-25-24,25 24,0 0,0 0,-1 0,1 0,0 24,0-24,0 25,-1 0,-24 0,25-25,-25 25,25-1,-25 1,0 0,0 25,0-26,0 1,0 0,0 0,0 0,-25-1,25 1,-25 0,25 0,0 0,-24-1,-1 1,0 0,25 0,-25-25,25 25,-25-25,25 24,-24-24,-1 0,0 25,0-25,25 25,-25-25,0 0,1 0,-1 0,0 0,0 0,0 0,1 0,-1-25,0 25,0-49,25 24,-25 25,25-25,25 25,-25 25</inkml:trace>
  <inkml:trace contextRef="#ctx0" brushRef="#br0" timeOffset="42664.4402">16420 5804,'-24'25,"24"0,-25 0,0 0,0-1,0 1</inkml:trace>
  <inkml:trace contextRef="#ctx0" brushRef="#br0" timeOffset="47150.6968">17586 4862,'25'0,"-25"25,0-1,0-73,-25 49,25-25,-25 0,1 25,-1 0,0 0,0 0,0 0,1 25,-1-25,0 25,0 0,0-25,25 24,-24-24,-76 149,76-124,24 0,-25 0,25-1,0 1,-25-25,25 25,0 0,0 0,-25-1,25 1,0 0,-25 0,25 0,0-1,0 1,0 0,0 0,0 0,0-1,25-24,-25 25,0 0,25-25,-25 25,25-25,-25 25,25-25,-1 0,1 0,0 0,0 0,0 0,-1 0,1-25,0 25,0-25,0 25,-25-25,24 25,-24-25,25 25,-25-24,25-1,0 0,-25 0,0 0,25 25,-25-24,0-1,24 0,-24 0,-24 0,24 1,0-1,0 0,-25 0,25 0,-25 25,25-24,-25 24,0 0,-74 24,74-24,25 25,-24-25,-1 0,0 25,25 0,-25-25,0 25,25-1,-24-24,24 25,0 0</inkml:trace>
  <inkml:trace contextRef="#ctx0" brushRef="#br0" timeOffset="48661.7833">16792 5804,'0'-25,"25"50,0-25,0 0,0 0,-1 0,1 0,0 0,0 0,25 0,-26 0,26 0,-25 0,24 0,-24 0,25 0,-1 0,1 0,-25 0,24 0,1-25,0 25,-1 0,-24 0,25 0,-1 0,-24 0,25 0,-26 0,1 0,0 0,0-24,0 24,-1 0,1 24,-25-24</inkml:trace>
  <inkml:trace contextRef="#ctx0" brushRef="#br0" timeOffset="49486.8305">16520 6325,'24'0,"1"-25,0 1,0 24,0-25,-1 0,1 0,0 25,0-25,0 1,-1-1,1 0,0 25,0-25,0 0,-1 1,-24-1,25 0,0 25,0-25,-25 0,25 1,-25-1,25 0,-25 0,0 50,-25-25,25 25,-25 0,25-1,0 1,-25 0,0 25,25-26,-25 1,25 0,-24 25,24-26,-25 1,0 25,25-25,-25 24,25-24,-25 25,25-1,-24-24,24 25,-25-26,25 26,-25-25,25 0,-25 24,25-24,0 0,-25 0,25-1,-24 26,48-50,-24 0</inkml:trace>
  <inkml:trace contextRef="#ctx0" brushRef="#br0" timeOffset="50473.8869">17437 5953,'-24'25,"24"0,0 0,-25-1,0 1,25 0,-25 0,25 24,-25-24,25 0,-24 0,24 24,-25-24,25 0,-25 49,25-49,0 0,0 0,0 0,0-1,0 26,0-25,0 0,0-1,0 1,25 0,-25 0,25-25,-25 25,24-25,-24 24,25-24,0 25,0-25,0 0,-1 0,1 0,0 0,0-25,0 25,-1-24,1 24,0-25,0 0,0 0,-25 0,24 25,1-49,0 24,0 0,-25 0,25 1,-1-1,-24 0,25 0,-25-24,25 24,-25-50,25 51,-25-1,0 0,0 0,0-24,0 24,0 0,0 0,0 0,0 1,0-1,-25 0,25 0,0 0,-25 1,0-1,25 0,-24 25,-1-25,0 25,0-25,0 25,1 0,-1 0,25 25,-25-25,0 0,0 25,1-25,24 25,-25 0,0-25,0 24,0 1,25 0,-24 0,-1 0,0-1,25 1,-25 0,25 0,-25 0,25-1</inkml:trace>
  <inkml:trace contextRef="#ctx0" brushRef="#br0" timeOffset="52109.9805">19050 5705,'0'-25,"0"50</inkml:trace>
  <inkml:trace contextRef="#ctx0" brushRef="#br0" timeOffset="52372.9955">19223 5730,'25'0,"0"0,0 0,24 0,-24 0,25 0,-25 0,24 0,-24 0,25 0,-26 0,26 0,0 0,-26 0,26 0,0 0,-26-25,1 50,25-25,-25 0,-1-25,1 25,0 0,0 0,0 0,-1 0,-24-25</inkml:trace>
  <inkml:trace contextRef="#ctx0" brushRef="#br0" timeOffset="53621.0669">20017 4862,'0'-25,"0"0,-25 0,25 0,-25 25,1-24,-1 24,0 0,0 0,0 0,1 0,24 24,-25-24,0 25,0-25,0 25,1-25,-1 25,25 0,-25-25,0 25,25-1,-25-24,25 25,0 0,-24 0,24 0,0-1,-25 1,25 0,0 0,0 0,0-1,25-24,-25 25,24 0,-24 0,25-25,0 0,0 0,0 0,-1 0,1 0,0 0,0 0,0-25,-1 25,1-25,-25 0,25 25,0-24,0-1,-25 0,24 0,-24 0,25 25,-25-24,25-1,-25 0,0 0,25 0,-25 25,0-24,0-1,0 0,0 0,-25 25,25 25,0 0,-25-25,25 25,0-1,-25-24,25 25,0 0,0 0,-24 24,24-24,-50 124,50-99,-25-26,25 1,0 0,-25 25,25-26,-24 1,24 0,-25 0,25 0,-25-1,25 1,-25 0,0-25,1 25,-1-25,25 25,-25-25,0 0,0 0,1 0,-1 0,0 0,0-25,25 0,-25 25,1-25,24 0,-25 25,25-24,0-1,0 0,25 25,-25-25,24 25,1 0,0 25</inkml:trace>
  <inkml:trace contextRef="#ctx0" brushRef="#br0" timeOffset="54471.1155">18950 6300,'25'0,"0"-24,0-1,0 25,-1-25,1 0,0 25,0-25,0 1,0 24,-1-25,1 0,-25 0,25 0,0 1,0 24,-25-25,24 0,1 0,-25 0,25 1,-25-1,25 0,-25 0,25 25,-25-25,0 0,0 1,-25 24,25 24,0 1,-25 0,25 0,0 0,-25 0,25-1,-25 1,25 0,-24 25,24-26,0 26,-25-25,25 24,-25-24,25 25,-25-1,25-24,-25 25,25-1,-24 1,24-25,-25 24,25-24,-25 25,25-25,0 24,-25-24,25 0,0 0,-25-1,25 26,25-50,-25-25,25 0</inkml:trace>
  <inkml:trace contextRef="#ctx0" brushRef="#br0" timeOffset="55846.1942">20364 5705,'0'25,"-24"-25,24 25,-25-25,0 24,25 1,-25 0,0 0,1-25,24 25,-25-25,0 0,0-25,0 0,0 0,25 0,-24 25,24-24,0-1,-25 25,25-25,-25 25,0 25,0 0,1-1,-1 1,25 0,0 0,-25 0,25 0,-25-1,25 1,-25 0,25 25,0-26,-24 1,24 0,-25 0,25 0,0-1,-25 1,25 0,0 0,-25-25,50 0,-25-25,25 0,-25 0,25 25,-25-24,24-1,1 25,-25-25,25 25,0-25,0 25,-25-25,24 25,1 0,0 0,0 0,0 0,-1 0,1 25,0-25,-25 25,25 0,-25 0,25-1,-25 1,0 0,0 0,0 0,0 24,0-24,-25 25,25-26,0 1,-25 0,25 0,0 0,-25-1,25 1,-25 0,25 0,-24 0,24-1,-25 1,0-25,25 25,-25 0,0-25,1 25,-1-25,0 24,0-24,0 25,1-25,-1 0,0 25,0-25,0 0,1-25,-1 25,0 0,0-25,25 1,-25-1,25 0,0 0,0 0,0 1,25 24,-25 24,25 1,0 0</inkml:trace>
  <inkml:trace contextRef="#ctx0" brushRef="#br0" timeOffset="56295.2199">21158 5779,'0'25,"-25"-25,25 25,0 0,0 0,0-50,0 25</inkml:trace>
  <inkml:trace contextRef="#ctx0" brushRef="#br0" timeOffset="56682.242">23093 5705,'25'0,"-25"25,-25-25,25 25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28.31858" units="1/cm"/>
          <inkml:channelProperty channel="Y" name="resolution" value="28.33948" units="1/cm"/>
        </inkml:channelProperties>
      </inkml:inkSource>
      <inkml:timestamp xml:id="ts0" timeString="2013-01-31T05:55:02.257"/>
    </inkml:context>
    <inkml:brush xml:id="br0">
      <inkml:brushProperty name="width" value="0.05292" units="cm"/>
      <inkml:brushProperty name="height" value="0.05292" units="cm"/>
      <inkml:brushProperty name="color" value="#0F243E"/>
    </inkml:brush>
  </inkml:definitions>
  <inkml:trace contextRef="#ctx0" brushRef="#br0">4291 8806,'0'0,"-25"0,25 49,0-24,-25-25,25 50,0-26,-25-24,25 50,0-25,-24-25,24 50,0-26,-25-24,25 50,-25-25,25-25,0 49,0-24,-25-25,25 50,-25-25,25-25,-24 49,24-24,0-50,24-24,-24 49,25 0,-25-25,25 25,0-50,0 50,-1 0,1 0,0 0,0 0,0 0,0 0,-25 50,24-50,1 25,-25-25,25 0,-25 49,25-24,-25-25,0 25,25 0,-25-1,0 26,0-25,0-25,0 49,-25-24,25-25,0 50,0-25,0-25,-25 49,25-24,0-25,0 50,-25-26,25-24,0 50,-25-25,25-25,0 49,-24-49,24 25,0-25,-25 50,25-25,-25-25,25 49,-25-24,0 0,25 0,-25 0,1-1,-1 1,0 0,0 0,0-25,25 25,-24-25,-1 0,0 24,0-24,0 0,1 0,24-24,-25 24,0 0,0-25,0 25,25-25,-24 25,24-25,-25 25,25-25,0 1,0-1,-25 25,25-25,0 0,25 25,-25-25,0 50,0 0,0 0</inkml:trace>
  <inkml:trace contextRef="#ctx0" brushRef="#br0" timeOffset="712.0407">4241 8855,'25'0,"-50"0,50 0,-25 25,25-25,-25 50,25-50,0 0,-1 0,-24 24,25-24,0 0,0 0,0 0,-1 0,1 0,0 0,0 0,0 0,-1 0,1-24,0 24,0 0,-25-50,25 50,-1 0,-24 50</inkml:trace>
  <inkml:trace contextRef="#ctx0" brushRef="#br0" timeOffset="2123.1214">5407 8880,'0'-25,"0"-24,0 49,25-25,-25 0,0 0,25 25,-25-25,25 1,-25-1,24 25,-24 25,25-25,-25 24,0 1,25-25,-25 25,0 0,25-25,0 25,-1-25,1 0,0 0,0 0,0 0,-1 0,1 0,0 0,0 0,0-25,-1 25,-24-25,25 25,-25-25,0 0,0 50,-25-25,25 25,-24 0,24 0,-25-25,25 49,-25-24,25-25,-25 50,25-26,0-24,-25 50,25-25,-24 25,24-26,-25-24,25 50,-25-25,25 24,-25-24,0 25,25-25,-24-25,24 49,0-24,-25-25,25 25,0 0,-25-1,25 26,0-25,-25-25,25 0,0 49,-25-49,25-49,0 49</inkml:trace>
  <inkml:trace contextRef="#ctx0" brushRef="#br0" timeOffset="2598.1486">5457 9153,'25'0,"-25"25,0-25,24 49,1-24,-25-25,25 0,0 0,-25 50,25-50,-1 0,1 0,0 0,0 0,0 0,-1 0,1-50,0 50,0 0,0 0,-25-25,24 25,-48 0,24 0</inkml:trace>
  <inkml:trace contextRef="#ctx0" brushRef="#br0" timeOffset="3249.1858">4886 9699,'25'0,"0"0,0 0,-1 0,1 0,0 0,0 0,0 0,-1 0,1 0,0 0,0 0,24 0,-24 0,0 0,0 0,24 0,-24 0,25 0,0 0,-26-25,26 25,-25 0,24 0,-24 0,25 0,-1 0,-24 0,25 0,-1 0,-24 0,25 0,-25 0,-1 0,1-50,0 50,0 0,0 0,-1 0,1 0,0 0,0 0,-25 0</inkml:trace>
  <inkml:trace contextRef="#ctx0" brushRef="#br0" timeOffset="6259.358">5407 9748,'0'-49,"-25"98,25-24,0-25,-25 0,25 50,0-26,-24-24,-1 50,25-25,0-25,-25 49,0-24,25-25,-25 50,1-25,-1 24,25-24,-25 0,0 0,25 0,-25-25,25 24,-24-24,24 25,-25-25,50 0,-1 0,1 0,0-25,0 25,0 0,-1 0,1 0,0-24,25 24,-26 0,1 0,0 0,0 0,0 0,0 0,-1 0,1 0,0 0,0 0,-25 0</inkml:trace>
  <inkml:trace contextRef="#ctx0" brushRef="#br0" timeOffset="6821.3901">5730 9847,'0'50,"-25"-25,25-25,0 49,-25-24,25-25,0 50,-25-25,0-25,25 49,-24 1,24-25,-25 0,25-1,-25 1,25 0,0 0,-25 0,25-1,-25 1,25 0,0 0,-24 0,24-1,0 1,-25 0,25 0,0-25</inkml:trace>
  <inkml:trace contextRef="#ctx0" brushRef="#br0" timeOffset="7733.4423">6523 9550,'25'0,"0"0,0 0,0 0,-1 0,1 0,0 0,0 0,0 0,-1 0,1 0,0 0,0 0,24 0,-24 0,0 0,0 0,0 0,-1 0,1 0,-25 0</inkml:trace>
  <inkml:trace contextRef="#ctx0" brushRef="#br0" timeOffset="8158.4666">6449 9699,'25'0,"0"0,-1 0,1 0,0 0,0 0,0 0,-1 0,1 0,0 0,0 0,0 0,-1 0,1 0,0 0,0 0,0 0,-1 0,1 0,0 0,0 0,0 0</inkml:trace>
  <inkml:trace contextRef="#ctx0" brushRef="#br0" timeOffset="10157.581">8557 8930,'25'0,"-25"24,25-24,-25 0,0 50,0-25,-25-25,25 0,25 0,-25 50,0-26,25-24,-25-24,25-26,-25 50,0-25,0-25,0 50,-25-24,25-26,0 50,-25 0,25-25,-25-24,25 49,-25 0,25-25,-25 25,1-25,-1 25,0 0,0 0,0 0,1 0,-1 0,0 25,0-25,0 25,1-25,-1 49,0-24,0-25,25 50,-25-50,1 24,24-24,0 50,-25-25,25-25,-25 50,25-26,-25-24,25 50,-25-25,25-25,-24 74,24-74,-25 50,25-25,-25-25,25 74,0-74,-25 25,25 0,0-1,-25 26,25-25,0 24,0-24,-24-25,24 75,0-75,0 49,0-24,0 25,0-26,0-24,0 50,-25-25,25-25,25 74,-25-74,0 50,0-25,0-25,0 49,0-24,0 0,0 0,0 0,24-1,-24 1,0 0,25 0,-25 0,25-1,0 1,0 0,-1-25,-24 25,25-25,0 0,0 0,0 0,-1 0,1 0,0 0,0-25,0 25,-1-25,1 25,-25-25,25 25,0-24,0-1,-25 0,24 0,-24 0,25 25,0-24,-25-1,0 0,25 0,-25 0,25-24,-25 49,24-25,-24-25,0 50,0-25,25-24,-25 49,0-25,0-25,0 50,0-24,0-26,0 50,0-25,0-24,-25 49,25 0,0-25,-24-25,-1 50,0-25,0 25,25-49,-25 49,1 0,-1 0,0 0,0 0,0 0,1 0,-1 0,0 0,0 0,0 0,1 0,-1 0,25 49,-25-49,25 25,-25-25,0 0,25 50,-24-25,-1-25,25 49,-25-24,25-25,-25 50,25-26,-25 26,25-25,0-25,-24 49</inkml:trace>
  <inkml:trace contextRef="#ctx0" brushRef="#br0" timeOffset="12318.7046">9128 9475,'0'-24,"25"24,-1 0,1 0,0 0,0 0,0 0,-1 0,26-25,-25 25,0 0,-1 0,26 0,-25 0,24 0,1 0,-25 0,25 0,-1 0,-24 0,25 0,-1 0,-24-25,25 25,-26 0,26 0,-25 0,0 0,-1 0,1 0,25 0,-25 0,-1 0,-48 0,24 0</inkml:trace>
  <inkml:trace contextRef="#ctx0" brushRef="#br0" timeOffset="13280.7596">9549 9426,'0'25,"0"-1,-24-24,24 50,0-25,-25-25,25 0,0 49,-25-24,25-25,0 50,-25-25,25-25,-25 49,25-24,0-25,-24 50,24-26,-25-24,25 50,0-25,-25-25,0 49,25-24,0-25,-25 0,25 50,-24-50,24 25,0-50,0 50,0-50,24 25,1 0,0 0,-25-50,25 50,0 0,-1 0,1 0,0 0,-25 0,25 0,0 0,-1 0,1 0,0 0,0 0,0 0,0 0,-25-25,24 25,-24-49</inkml:trace>
  <inkml:trace contextRef="#ctx0" brushRef="#br0" timeOffset="13767.7874">9872 9624,'-25'0,"25"50,0-25,-25-25,25 0,-24 49,24-24,0-25,-25 74,0-74,25 50,-25-25,25 24,-25-24,25-25,-24 75,-1-75,25 49,-25-24,25 25,0-25,-25-1,25 1,-25 0,25 0,0 0,0-1,-25 1,25 0,0 0,-24 0,24-1,0 1,0-50,0 25</inkml:trace>
  <inkml:trace contextRef="#ctx0" brushRef="#br0" timeOffset="16066.9189">9525 8756,'0'-25,"0"50,-25 0,25 0,0-25,25 0,-25 0,0-25,-25 25,25 25</inkml:trace>
  <inkml:trace contextRef="#ctx0" brushRef="#br0" timeOffset="18827.0768">9128 8062,'0'-25,"0"50,0-1,0 1,0 0,0 0,25 0,-25-1,0 1,0 0,0 0,0 24,0-24,0 0,0 0,0 0,0-1,0 26,0 0,0-26,0 1,0 0,0 0,0 0,0-1,0 1,0 0,-25 0,25 0,0-25,0 49,0-24,0-25,0 50,0-26,0-24,0 50,0-25,0-25,0 50,0-26,0-24,0 50,0-25,0-25</inkml:trace>
  <inkml:trace contextRef="#ctx0" brushRef="#br0" timeOffset="19989.1433">9053 8062,'0'-25,"25"25,0 25,0-25,0 0,-1 0,1 0,0 0,0 0,0 0,-1 0,1 0,0 0,0 0,0 0,-1 0,1 24,0-24,0 0,24 0,-24 0,0 0,0 0,0 0,24 0,-24 0,0 0,0 0,0 0,-1 0,26 0,-25 0,0 0,-1 0,1 0,0 0,0 0,0 0,-1 0,1 0,0 0,0 0,0 0,-25 25,0 0,-25-25,25 25,0 0,0-1,-25 1,25 0,0 0,0 24,0-24,0 0,-25 0,25 0,0-1,0 1,0 0,0 25,0-26,0 1,0 0,-25 25,25-26,0 1,0 0,0 0,0 0,0 24,0-24,0-25,0 74,0-74,0 50,-24-25,24-25,0 50,0-26,0-24,0 50,-25-25,25-25,-25 0,25 0</inkml:trace>
  <inkml:trace contextRef="#ctx0" brushRef="#br0" timeOffset="20601.1783">9103 9153,'25'0,"0"0,-1 0,1 0,0 25,0-25,0 0,-1 0,1 0,0 0,0 0,0 0,24 0,-24 0,0 0,24 0,-24 0,0 0,25 0,-25 0,-1 0,26 0,-25 0,0 0,24 0,-24 0,0 0,0 0,-1 0,1 0,0 0,0 0,0 0,-1 0,1 0,0 0,0 0,0 0,-25 0</inkml:trace>
  <inkml:trace contextRef="#ctx0" brushRef="#br0" timeOffset="23987.372">13270 8756,'0'-25,"0"50,0 0,0 0,-25-25,25 49,0-24,-24-25,24 50,0-26,-25-24,25 75,0-75,-25 50,25-26,0-24,-25 75,25-75,-25 49,25-24,-24 25,-1-25,25 24,-25-24,25-25,-25 50,0-26,1 26,24-25,-25-25,25 49,-25-24,0-25,25 50,-25-50,25 25,-24-25,24 49,-25-49,25 25,-25-25,25 0,25 0,-25 0,25 0,-1 0,1 0,0 0,0-25,0 25,-1 0,1 0,0 0,0 0,0 0,-1 0,1-49,0 49,0 0,24 0,-24 0,0 0,0 0,0 0,-1 0,1 0,0 0,0 0,0 0,-1 0,-24 0</inkml:trace>
  <inkml:trace contextRef="#ctx0" brushRef="#br0" timeOffset="24549.4041">13667 9153,'0'25,"-25"-25,25 49,0-24,-25-25,25 50,0-25,-24-25,24 74,0-74,-25 25,25 0,-25 49,25-49,0 24,-25-24,25-25,-25 75,25-75,0 74,-24-74,24 50,-25-26,25 26,0-25,-25 24,25-24,0 25,-25-25,25 24,-25-24,25 0,0 0,0 0,0-1,-24 1,24 0,0 0,0 0,0-1,0 1,0 0,0 0,0-25</inkml:trace>
  <inkml:trace contextRef="#ctx0" brushRef="#br0" timeOffset="27148.5528">15205 7937,'-25'0,"25"25,-25 0,1-25,-1 25,0-25,0 0,25 25,-25-25,1 0,-1 0,0 0,0 0,0-25,0 25,1 0,-1 0,0-25,0 25,0 0,1 25,24 0,0 0,-25-1,25 1,0 0,0 0,-25-25,25 25,0-1,0 1,-25 0,25 0,-25 24,25-24,0 0,-24 0,24 0,-25-1,25 1,0-50,25 25,-25-24,24-1,1 25,-25-25,25 25,-25-25,25 25,0 0,-1-25,1 25,0 0,-25 25,25-25,0 0,-1 0,1 25,0 0,0 0,-25-1,25 1,-25 0,0 25,0-26,0 1,0 0,0 0,-25 0,25-1,-25 1,25 0,-25 0,0 0,25-25,-24 0,-1 49,0-24,0-25,0 0,1 50,-1-50,0 0,0 24,0-24,1 0,-1 0,0-24,0 24,0 0,1-50,-1 50,25 0,-25 0,25-25,0-24,-25 49,25 0,0-25,25 0,-25 0,25 25,-25-25,25 25,-1 25,1-25,-25 25,0 0,25 0,-50-25,25 0</inkml:trace>
  <inkml:trace contextRef="#ctx0" brushRef="#br0" timeOffset="27710.5849">14114 9153,'24'0,"1"0,0 0,0 0,0 0,-1 0,1 0,25 0,-25 0,-1 0,26 0,-25 0,24 0,1 0,-25 0,24 0,1-50,0 50,-1 0,1 0,-1 0,-24 0,25 0,0 0,-26 0,26 0,-25 0,24 0,-24 0,0 0,0 0,0 0,-1 0,1 0,0 0,-50 0,25 0</inkml:trace>
  <inkml:trace contextRef="#ctx0" brushRef="#br0" timeOffset="28997.6585">14932 9426,'-25'-25,"25"25,0-25,0-24,0 49,-25 0,25-25,-24-25,-1 50,25 0,-25 0,0 0,0 0,1 0,-1 0,25 0,-25 0,0 50,0-25,1-25,-1 49,0-24,25-25,0 25,-25 0,25-1,-25-24,25 50,0-25,0-25,0 49,-24-24,24-25,0 50,0-25,0-25,24 49,-24-24,25-25,-25 0,25 0,-25 50,25-50,0 0,-1 0,1-50,0 50,0 0,0 0,-25-25,24-24,1 49,-25 0,25-25,0-25,-25 50,25-25,-25-24,24 49,-24-25,0-25,0 26,25 24,-25-25,0 0,-25 25,25 25,0 0,0-1,-24 26,24-25,0-25,0 49,0-24,-25-25,25 50,0-25,0-25,0 74,-25-74,25 50,0-26,-25-24,25 50,0-25,-25 24,25-24,0-25,-24 75,24-75,-25 49,0 1,25-25,-25 0,0-25,25 24,-24 1,-1 0,0-25,0 25,0-25,1 0,-1 0,0 0,0-25,0 25,1-25,24 0,-25 1,25-1,0 0,0 0,0 0,0-24,25 49,-1 0,-24 49,25-49</inkml:trace>
  <inkml:trace contextRef="#ctx0" brushRef="#br0" timeOffset="30434.7407">15800 9103,'0'0,"25"0,0 0,0 0,-1 0,1 0,0 0,0 0,0 0,24 0,-24 0,0 0,25 0,-26 0,1 0,0 0,0 0,0 0,-1 0,1 0,0 0,0 0,0 0,-50 0,25 0</inkml:trace>
  <inkml:trace contextRef="#ctx0" brushRef="#br0" timeOffset="30833.7636">15800 9302,'25'0,"0"0,0 0,-1-50,1 50,0 0,0 0,0 0,24 0,-24 0,0 0,0 0,24 0,-24 0,0 0,0 0,0 0,-1 0,1 0,0 0,0 0,-25 50,25-50</inkml:trace>
  <inkml:trace contextRef="#ctx0" brushRef="#br0" timeOffset="32183.8408">17239 8954,'25'-24,"-25"-26,25 50,-1-25,1-24,0 49,0 0,-25-25,25 25,-1-25,1 25,0 0,0 0,0 0,-1 0,1 0,0 25,0 0,-25-25,25 49,-50-24,25-25,0 50,0-26,-25 26,0-25,0-25,25 74,-24-74,-1 50,0-50,0 25,25-25,-25 49,1-49,-1 25,0-25,0 0,25 50,-25-50,1 25,-1-25,25-25,25 25,-25-50,24 50,1 0,0-25,0 25,0 0,-1-49,1 49,0 0,-25 49,25-49,0 0,-1 0,1 25,0-25,0 50,0-25,-25-25,0 49,0-24,24-25,-24 25,0 0,0-1,0 26,-24-25,24-25,0 49,0-24,-25-25,25 75,-25-75,25 49,0-24,-25-25,25 50,-25-26,1-24,24 50,-25-25,25-25,-25 49,0-24,0-25,1 50,-1-50,0 25,0-25,0 0,-24 0,24 49,0-49,0 0,1 25,-1-25,0-25,0 50,0-50,1 25,-1 0,0 0,0-49,0 49,25-25,-25 25,25-50,0 50,0-25,0-24,0 49,0-25,25 25,0 0,-25 25,0-25</inkml:trace>
  <inkml:trace contextRef="#ctx0" brushRef="#br0" timeOffset="33818.9343">18405 9178,'25'0,"-1"0,1 0,0 0,0 0,0 0,-1 0,1 0,25 0,-25 0,-1 0,1 0,25 0,-25-25,24 25,-24 0,0 0,24 0,-24 0,25 0,-25-50,24 50,-24 0,25 0,-25 0,-1 0,1 0,0 0,0 0,0 0,-1 0,1 0,-25 0,25 0,0 0,-25 0</inkml:trace>
  <inkml:trace contextRef="#ctx0" brushRef="#br0" timeOffset="35144.0101">19199 9401,'0'0,"0"-25,0-24,0 49,0-25,-25-25,25 50,-25 0,0 0,25-25,-25 25,0 0,1 0,-1 0,0 25,0-25,0 50,1-50,24 25,-25-25,25 49,-25-49,25 25,0-25,-25 25,25 0,-25-1,25 26,-24-25,24-25,0 49,0-24,-25-25,25 50,0-25,0-25,0 49,0-24,25-25,-25 0,24 50,1-50,-25 24,25-24,0 0,0 0,-25-24,24 24,1 0,-25-50,25 50,0 0,0-25,-25-24,24 49,-24-25,25-25,0 50,-25-25,25-24,0 49,0-25,-25-25,24 26,-24-1,0 0,25 25,-25 0,0-25,0-24,0 98,-25-24,25-25,0 25,0 0,-24-1,24 26,0-25,0-25,0 49,-25-24,25-25,0 75,0-75,-25 49,25-24,0 25,0-26,-25 26,25-25,-25 24,25-24,0 25,-25-25,25 24,-24-24,24 0,-25 0,0 24,25-24,-25 0,0-25,1 25,-1 0,0-1,0-24,0 0,1 0,-1 0,0 0,0 0,0-24,1-1,-1 0,25 0,-25 0,0 1,25-1,0 0,-25 25,25-25,0 0,0-24,25 49,-25 0,0 0,0 49,0-24,0 0,-25-25,25 0</inkml:trace>
  <inkml:trace contextRef="#ctx0" brushRef="#br0" timeOffset="36730.1008">18454 8855,'-24'-49,"24"49,24 0,-48-25,24 0,0 0,0 0,0 1,0-1,0 0,0 0,0-24,0 24,0-25,0 1,0 24,0 0,0-25,0 26,0-26,0 0,0 26,0-1,0-25,0 25,24 1,-48-26,24 25,0 0,24 0,-24-24,0 24,0 0,0 0,-24 1,48-1,-24 0,0 0,0 0,25 25,0 0,0 0,0 0,-1 0,-24 25,25-25,0 0,0 25,0-25,-1 0,1 0,0 0,0 25,0-25,24 0,-24 0,0 0,0 0,24 0,-24 0,0 25,0-25,24 0,-24 0,0 0,25 0,-26 0,1 0,0 0,0 0,24 0,-24 0,0 0,0 0,0 0,-1 0,1 0,0 0,0-25,0 50,-1-25,1 0,0 24,-25 1,0 0,0 0,0 0,0 24,0-24,0 0,0 0,-25 0,25-1,0 1,0 0,0 0,0 0,0-1,0 1,0 0,0 0,0 24,0 1,0-25,0 0,0-1,0 1,0 0,0 25,0-26,0 1,0 0,0 0,0 0,0-1,0 1,0 0,0 0,0 0,0-25,0 0</inkml:trace>
  <inkml:trace contextRef="#ctx0" brushRef="#br0" timeOffset="37330.1351">18430 8855,'24'0,"1"0,0 0,0 0,0 0,-1 0,26 0,-25 0,0 0,-1 0,26 0,-25 0,24 0,-24 0,25 0,-25 0,24 0,1 0,-25 0,24 0,1 0,0 0,-26 0,26 0,0 0,-26 0,26 0,-25 0,0 0,24 0,-24 0,0 0,0 0,-1 0,1 0,0 0,0 0,0 0,-25 25,24-25,-24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28.31858" units="1/cm"/>
          <inkml:channelProperty channel="Y" name="resolution" value="28.33948" units="1/cm"/>
        </inkml:channelProperties>
      </inkml:inkSource>
      <inkml:timestamp xml:id="ts0" timeString="2013-01-31T05:56:11.152"/>
    </inkml:context>
    <inkml:brush xml:id="br0">
      <inkml:brushProperty name="width" value="0.05292" units="cm"/>
      <inkml:brushProperty name="height" value="0.05292" units="cm"/>
      <inkml:brushProperty name="color" value="#0F243E"/>
    </inkml:brush>
  </inkml:definitions>
  <inkml:trace contextRef="#ctx0" brushRef="#br0">9922 16247,'0'-50,"0"1,0-1,0 50,0 0,0 25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28.31858" units="1/cm"/>
          <inkml:channelProperty channel="Y" name="resolution" value="28.33948" units="1/cm"/>
        </inkml:channelProperties>
      </inkml:inkSource>
      <inkml:timestamp xml:id="ts0" timeString="2013-01-31T07:17:29.66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3993 3870,'25'0,"-25"-25,25 0,0 25,-25-25,24 0,1 25,-25-24,25-1,-25 0,25 25,0-25,-25 0,24 0,1 1,-25-1,25 0,0 0,-25 0,25 1,0-1,-1 0,-24 0,25 0,0 25,0-24,-25-1,25 25,-25-25,0 0,24 25,1 0,-25-25</inkml:trace>
  <inkml:trace contextRef="#ctx0" brushRef="#br0" timeOffset="1525.0872">3993 3870,'0'-25,"0"50,25-25,0 24,0-24,-1 25,1 0,0-25,-25 25,25-25,0 25,-25-1,24-24,1 25,-25 0,25-25,-25 25,25-25,0 25,0-25,-25 24,24 1,1-25,-25 25,25 0,0 0,-25-1,25-24,-25 25,0-50,0 50,0-50,0 50,24-25,-24 0</inkml:trace>
  <inkml:trace contextRef="#ctx0" brushRef="#br0" timeOffset="12368.7075">3299 7069,'25'0,"-25"25,24-25,1 0,-25 25,25-25,0 0,0 0,-1 0,1 0,0 0,-25 25,25-25,0 0,-1 25,1-25,0 24,0-24,0 25,-1-25,-24 25,25-25,-25 25,25-25,0 25,0-25,-1 24,1-24,-25 25,25-25,0 25,0 0,-1 0,1-25,0 24,0-24,-25 25,25 0,-1-25,-24 25,25-25,-25 25,25-25,-25 24,25-24,-25 25,25-25,-25 25,24-25,-24 25,25 0,0-1,0 1,0 0,-25 0,25 0,-25-1,-25-24,0 0,0 25,0-25,25 25,-25-25,1 0,-1 25,0-25,0 25,0-25,1 0,-1 24,0-24,0 25,0-25,25 25,-24-25,24 25,-25-25,0 25,0-25,25 25,-25-25,25 24,-24-24,24 25,-25-25,25 25,-25 0,0 0,25-1,-25-24,25 25,-24-25,24 25,-25-25,25 25,-25 0,0-1,25 1,-25-25,25 25,-24-25,24 25,-25-25,25 25,-25-25,25 24,-25 1,0-25,25 25,-24-25,-1 25,25 0,-25-25,25 24,-25-24,25 25,-25-25,25 25,-24-25,-1 25,0-25,25 25,-25-25,25 24,-25-24,0 25,25 0,-24-25,24 25,-25-25,25 25,0-25,0 0</inkml:trace>
  <inkml:trace contextRef="#ctx0" brushRef="#br0" timeOffset="30034.7179">4787 11261,'-25'0,"50"0,0 25,0-25,-1 0,-24 25,25-25,0 25,0-25,-25 25,25-25,-1 0,1 24,0-24,0 25,0-25,-25 25,24-25,-24 25,25-25,-25 25,25-25,0 24,0-24,-25 25,0-50,0 50,0-50,0 50,0-50,0 50,0-50,0 50,0-50,0 50,0-50,0 50,0-50,0 50,0-50,0 50,0-50,0 50,0-50,0 50,0-50,0 50,0-50,0 50,0-50,0 50,0-50,0 50,0-50,0 50,0-50,0 50,0-50,0 50,0-50,0 50,0-50,0 50,0-50,0 50,0-50,0 50,0-50,0 50,0-50,0 50,0-50,0 50,0-50,0 50,0-50,0 50,0-50,0 50,0-50,0 50,0-50</inkml:trace>
  <inkml:trace contextRef="#ctx0" brushRef="#br0" timeOffset="37268.1316">4713 11237,'0'-25,"24"25,-24 25,25-25,0 0,0 0,0 24,-1-24,1 25,25 0,-25 0,-1 0,26-1,-25-24,24 25,-24 0,25 0,-1 0,-24-1,0-24,25 25,-26 0,1 0,0 0,0-1,-25 1,25 0,-25 0,0 0,0-1,-25-24,25 25,-25-25,25 25,-25-25,0 25,1 0,-1-1,-25 1,25 25,-24-25,-1-1,1 26,-1-25,0 0,1 24,-1-24,1 25,-1-25,0 24,1-24,-1 25,1-26,24 26,0-25,0 0,25-1,-25 1</inkml:trace>
  <inkml:trace contextRef="#ctx0" brushRef="#br0" timeOffset="48599.7798">18206 3448,'-24'0,"-1"-25,25 50,-25-25,0 0,0 25,25-1,-25-24,25 25,-24-25,24 25,-25-25,0 25,0-25,0 25,1-25,-76 74,76-74,24 25,-25-25,25 25,-25 0,0-1,0 1,1 0,24 0,-25-25,25 25,-25-1,0 1,25 0,-25-25,25 25,-24-25,24 25,-25-25,0 24,0-24,25 25,-25 0,1-25,-1 25,0-25,25 25,-25-25,0 0,1 24,-1-24,0 25,0-25,0 0,25 25,0-50,0 50,0-50,0 50,25-25,0 0,0 0,-25 25,25-25,-25 25,24-25,1 0,-25 24,25-24,0 25,0-25,-1 25,1-25,0 0,-25 25,25-25,0 0,-1 25,1-25,0 24,0 1,0-25,-1 25,1-25,0 0,0 25,0-25,-1 0,1 0,-25 25,25-25,0 0,0 0,-1 0,1 24,0-24,0 0,0 0,-25 25,24-25,1 0,-25 25,25-25,0 0,-25 25,25-25,-50 0,25 25,0-25</inkml:trace>
  <inkml:trace contextRef="#ctx0" brushRef="#br0" timeOffset="56620.2385">16817 7317,'25'0,"0"0,-25 25,25-25,-1 0,-24 25,25-25,0 0,-25 25,25-25,0 0,0 25,-1-25,1 0,-25 24,25-24,0 0,-25 25,25-25,-1 25,1-25,-25 25,25-25,0 0,0 25,-1-1,1 1,0-25,-25 25,25-25,0 25,-1 0,-24-1,25-24,0 0,-25 25,25-25,-25 25,25-25,-25 25,24-25,1 25,0-25,-25 24,0-48,0 48,-25-24,0 0,1 25,-1-25,0 25,0-25,0 25,1-25,-1 25,0-25,0 0,0 24,1 1,-1-25,0 25,0-25,-24 25,24-25,0 25,0 0,-24-25,24 24,-25 1,25 0,0-25,1 25,-1-25,0 25,0-25,0 24,25 1,0-25</inkml:trace>
  <inkml:trace contextRef="#ctx0" brushRef="#br0" timeOffset="72412.1418">16916 11460,'25'-25,"-25"50,0-50,0 50,-25-25,25 25,-24-25,24 24,-25-24,0 25,0 0,0-25,25 25,-24-25,-1 25,0-25,0 24,0-24,25 25,-24-25,-1 25,0 0,0-25,0 0,1 25,-1-1,0-24,0 25,0-25,1 25,-1-25,0 25,0-25,0 25,1-25,-1 24,0-24,25 25,-25-25,0 0,1 25,-1-25,25 25,-25-25,0 25,0-25,1 0,24 24,-25-24,0 0,25 25,-25-25,50 0,0 0,-25 25,25-25,-1 0,1 0,0 0,0 0,0 25,-1-25,1 0,0 0,0 25,0-25,-1 0,1 24,0-24,0 25,0-25,-1 0,1 25,0-25,0 25,0-25,-1 25,1-25,0 25,0-1,24-24,-49 25,25-25,0 25,0-25,0 25,-1 0,1-25,0 24,0-24,0 25,-1-25,1 25,0-25,0 25,0-25,-25 25,25-25,-1 0,-24 24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28.31858" units="1/cm"/>
          <inkml:channelProperty channel="Y" name="resolution" value="28.33948" units="1/cm"/>
        </inkml:channelProperties>
      </inkml:inkSource>
      <inkml:timestamp xml:id="ts0" timeString="2013-01-31T05:16:23.528"/>
    </inkml:context>
    <inkml:brush xml:id="br0">
      <inkml:brushProperty name="width" value="0.05292" units="cm"/>
      <inkml:brushProperty name="height" value="0.05292" units="cm"/>
      <inkml:brushProperty name="color" value="#17365D"/>
    </inkml:brush>
  </inkml:definitions>
  <inkml:trace contextRef="#ctx0" brushRef="#br0">2083 6648,'0'-25,"25"25,0-25,0 25,-25-25,24 25,-24-25,25 25,0 0,-25-24,25 24,-25-25,25 0,0 25,-25-25,24 0,1 25,-25-24,25-1,0 0,0 0,-1 0,1-24,-25 24,25 0,-25 0,0 1,25-1,-25 0,0 0,0 50,-25 0,25 0,0-1,0 1,0 0,0 0,0 0,-25 24,25-24,0 25,0-26,0 1,0 0,-25 0,25 0,0-1,0 1,-24 0,24 0,0 0,0-1,-25 26,25-25,0 0,0-1,-25 26,25-25,0 25,0-26,0 1,0 0,0 0,0 0,-25-1,25 1,0 0,0 0,0 0,-25 24,25-24,0 0,0 0,0-1,-24 1,24 0,0-25</inkml:trace>
  <inkml:trace contextRef="#ctx0" brushRef="#br0" timeOffset="1249.0714">2753 6375,'0'-50,"0"25,25 1,-25-1,0 0,25 25,-25-25,0 0,24 25,-24-24,25 24,-25-25,25 25,-25-25,25 25,0 0,-1 0,1 0,0 0,0 25,0-25,-25 25,24-25,1 24,0-24,0 0,0 0,-1 0,1 0,0-24,0 24,0 0,0-25,-1 25,1-25,0 25,-25-25,25 25,-25-25,25 25,-25-24,0 48,-25 1,25 0,0 0,-25-25,25 25,0-1,0 1,-25 0,25 0,0 0,-25 24,25-24,0 25,-24-26,24 1,0 0,0 0,-25 24,25-24,0 0,-25 0,25 24,0-24,-25 0,25 25,0-26,-25 1,25 0,0 25,-25-25,25-1,0 1,-24 0,24 0,0 0,0-1,-25 1,25 0,0 0,0 0,-25-1,25 1,0 0,0 0,0 0,-25-25,25 24,0 1,0 0,-25-25,25-25</inkml:trace>
  <inkml:trace contextRef="#ctx0" brushRef="#br0" timeOffset="1749.1">3001 6821,'0'25,"0"0,25-25,-25 50,25-50,-25 24,24-24,-24 25,25-25,-25 25,25-25,74 25,-74-25,0 0,0 0,0-25,-1 25,1-25,0 25,0 0,-25-25,25 25,-1-24,-24 24</inkml:trace>
  <inkml:trace contextRef="#ctx0" brushRef="#br0" timeOffset="2561.1465">1885 7466,'25'0,"-1"0,1 0,0 0,0 0,0 0,-1 0,1 0,0 0,0 0,0 0,-1 0,1 0,25 0,-25 0,0 0,24 0,-24 0,0 0,24 0,-24 0,25 0,-25 0,24 0,-24 0,25 0,-1-25,-24 25,25 0,-26 0,26 0,0 0,-26 0,26 0,-25 0,24 0,-24 0,25 0,-25 0,24 0,-24 0,25 0,-25 0,24 0,-24 0,0 0,24 0,-24 0,0 0,0 0,0 0,-1 0,1 0,0 0,0 0,-25 0</inkml:trace>
  <inkml:trace contextRef="#ctx0" brushRef="#br0" timeOffset="3860.2208">2877 7565,'0'25,"-25"0,25 0,0 0,-25-1,25 1,-24-25,24 25,0 0,-25 24,25-24,-25 0,25 0,-25 0,25 24,-25-49,25 25,0 0,-24-25,48 0,-24-25,0 0,25 25,-25-25,25 25,0-24,0-1,-1 25,1 0,0 0,0 0,-25 25,25-25,-1 0,1 49,-25-24,25 0,-25 0,0 0,0-1,25 1,-25 0,0 0,0 0,0-1,0 1,0 0,-25 0,25 24,0-24,0 0,-25-25,25 25,0 0,-25-1,25 1,-24-25,24 25,-25 0,25 0,-25-25,25 24,-25-24,25 25,-25-25,1 25,-1-25,25 25,-25-25,0 0,0 0,25 25,-24-25,-1 0,0 0,0 0,0 0,1 0,-1-25,0 25,0 0,25-25,-25 25,25-25,-24 25,24-25,0 1,0-1,-25 25,25-50,0 75,25-25,-25 25</inkml:trace>
  <inkml:trace contextRef="#ctx0" brushRef="#br0" timeOffset="4522.2586">2827 7615,'0'25,"0"0,25-25,-25 24,25-24,0 25,0-25,-1 0,1 0,0 0,0 0,0 0,-1 0,1 0,0 0,0 0,0-25,-1 25,1 0,0-24,0 24,-25-25,0 50</inkml:trace>
  <inkml:trace contextRef="#ctx0" brushRef="#br0" timeOffset="10081.5766">4316 7119,'25'0,"-1"0,1 0,0 0,0 0,0 0,-1-25,1 25,0 0,0 0,0 0,-1 0,1 0,0 0,0 0,0 0,-1 0,1 25,0-25,-25 0</inkml:trace>
  <inkml:trace contextRef="#ctx0" brushRef="#br0" timeOffset="10606.6066">4266 7417,'25'-25,"0"25,0 0,-1 0,1 0,0 0,0 0,0 0,-1 0,1 25,0-50,0 25,0 0,-1 0,1 0,0 0,0 0,0 0,-1 0,1 0,0 25,0-25</inkml:trace>
  <inkml:trace contextRef="#ctx0" brushRef="#br0" timeOffset="15128.8653">2307 9327,'24'0,"-24"0,0-25,25 25,-25-50,0 50,25 0,-25-25,25-24,0 49,-1-25,1-25,0 50,0 0,0 0,-25-24,24 24,1 0,0 0,0 0,0 24,-1-24,1 50,0-25,-25-25,0 49,0-24,0-25,-25 50,25-25,0-25,0 49,-25-24,25-25,-24 25,24 0,-25-1,25 26,-25-50,25 25,-25-25,0 49,25-24,-24-25,-1 50,0-25,25-25,-25 49,0-24,1-25,24 50,-25-26,0-24,0 0,25 50,-25-25,1-25,-1 49,0-49,25 25,-25-25,0 50,0-50,1 25,-1-25,25 0,0-25,25 25,-1-50,1 50,0 0,0-25,0 25,0-49,-1 49,1 0,0 0,0 49,0-49,-25 25,24-25,-24 0,25 0,-25 50,25-25,0-25,0 0,-25 49,24-49,1 0,0 0,-25 25,25-25,0 0,-1-25,1 25,0-49,0 49,-25 0,25 0,-25 0</inkml:trace>
  <inkml:trace contextRef="#ctx0" brushRef="#br0" timeOffset="15965.9132">3720 9029,'-24'50,"24"-26,0-24,0 50,-25-25,25-25,0 49,0-24,-25-25,25 50,0-25,0-25,-25 49,25-24,-25 0,25 0,-24-1,24 26,-25-25,25-25,-25 49,25-24,-25-25,25 50,-25-25,25-25,-24 0,24 49,0-24,24-50,1 25,0 0,0-49,0 49,-1 0,1 0,0 0,0 0,0 0,-1 0,1 0,0 0,0 0,0 0,-1 0,1 0,0 0,-25 0</inkml:trace>
  <inkml:trace contextRef="#ctx0" brushRef="#br0" timeOffset="16402.9382">4018 9376,'0'25,"-25"-25,25 25,0 0,-25-1,25 26,0-25,-24-25,24 74,0-74,-25 50,25-25,-25-25,25 49,0-24,-25 25,25-26,0-24,-25 50,25-25,0-25,-24 0,24 49,0-24,0-25,0 50,-25-25,25-25</inkml:trace>
  <inkml:trace contextRef="#ctx0" brushRef="#br0" timeOffset="17202.9839">2158 10170,'24'0,"1"0,0 25,0-25,0 0,0 0,-1 0,1 0,25 0,-25 0,-1 0,26 0,0 0,-26 0,26 0,-25 0,24 0,1 0,0 0,-1 0,1 0,-1 0,1 0,0-25,-1 25,1 0,-1 0,1 0,25 0,-26 0,1 0,-1 0,1 0,0 0,-1 0,1 0,24 0,-24 0,-1 0,-24 0,25 0,-1 0,1 0,0 0,-26 0,26 0,-25 0,0 0,-1 0,1 0,0 0,0-25,0 25,-25 25,0-25</inkml:trace>
  <inkml:trace contextRef="#ctx0" brushRef="#br0" timeOffset="18303.0468">3249 10344,'0'24,"-25"-24,25 25,0 0,-25 0,25 0,-24-1,24 1,0 0,-25 0,25 0,0-1,0 1,-25-25,25 25,0 0,-25 0,25-1,-25 1,25 0,0-50,25 25,-25-25,25 25,-25-24,25 24,0 0,-1 0,1 0,0 0,-25 24,25-24,0 25,0-25,-25 25,24-25,-24 25,25 0,-25-1,25 1,-25 0,0 0,0 0,25-1,-50 1,25 0,0 0,0 0,0-1,-25 1,25 0,-25 25,25-25,-24-1,24 1,-100 50,75-51,1-24,-1 0,0 0,0 0,0 0,1 0,-51-74,50 49,25 0,-24 1,24-1,24 25,1 49,-25-24</inkml:trace>
  <inkml:trace contextRef="#ctx0" brushRef="#br0" timeOffset="18840.0776">3249 10393,'-25'0,"25"-25,0 50,25-25,0 25,0-25,0 0,-1 25,1-25,0 0,0 0,24 0,-24 0,0 0,25 0,-26 0,1 0,0 0,25-25,-26 25,1 0,0 0,0-25,0 25,-1 0,-24 0</inkml:trace>
  <inkml:trace contextRef="#ctx0" brushRef="#br0" timeOffset="19352.1068">4936 10071,'25'0,"-1"0,1 0,0 0,0 0,0 0,-1 0,1 0,0 0,0 0,24 0,-24-25,0 25,0 0,24 0,-24 0,0 0,0 0,0 0,0 0,-1 0,1 0,-25 25</inkml:trace>
  <inkml:trace contextRef="#ctx0" brushRef="#br0" timeOffset="19789.1318">4961 10319,'24'0,"1"0,0 0,0 0,0 0,-1 0,1 0,0 0,0 0,0 0,-1 0,1 0,0 0,25 0,-26 0,1 0,0-25,0 25,0 0,0 25,-1-25,1 0,0 0,0 0,0 0,-25 0</inkml:trace>
  <inkml:trace contextRef="#ctx0" brushRef="#br0" timeOffset="21937.2547">2282 12328,'25'0,"-1"0,1-25,0 0,0 25,0 0,-1-24,-24-1,25 25,0-25,0 0,0 25,-1-25,1 0,0 1,0 24,0-25,-1 0,-24 0,25 0,0 1,0-1,-25 0,25 25,-25-25,24 25,-24-25,0 1,25 24,-50 24,25 1,0 0,-24 0,24 0,0-1,-25 1,25 25,0-25,-25-1,25 26,-25-25,25 0,-25 24,25 1,-24-25,-1 24,25-24,-25 25,25-1,-25-24,0 25,1-25,24 24,-25-24,25 25,-25-26,0 1,25 0,-25 0,25 0,0-1,-24 1,48-25,-24 0</inkml:trace>
  <inkml:trace contextRef="#ctx0" brushRef="#br0" timeOffset="23012.3162">3671 11956,'-25'0,"0"0,-49 74,74-49,-25 0,25 0,-25-1,25 1,0 0,0 0,0 0,0 0,0-1,25-24,-25 25,0 0,0 0,0 0,25-1,-25 1,0 0,25-25,-25 25,0 0,24-1,-24 1,0 0,0 0,0 0,0-1,0 1,0 0,0 0,0 0,0-1,-24-24,24 25,0 0,-25 0,0 0,0-1,0-24,1 0,24 25,-25-25,0-25,0 25,25-24,-25 24,25-25,-24 0,-1 0,25 0,0 1,0-1,0 0,0 0,0 0,25 1,-25-1,24 25,-24-25,25 0,0 0,0 1,0-1,-1 0,1 0,0 0,0 1,0-1,-1 0,1 0,0 0,0 1,0-1,-1 0,1 0,0 0,-25 0,25 1,0-1,-25 0,0 0,0 0,0 1,-25 24,-25-50,-49 75,74-25,0 0,25 25,-24-1</inkml:trace>
  <inkml:trace contextRef="#ctx0" brushRef="#br0" timeOffset="32869.88">2133 12898,'25'0,"-1"0,1 0,0 0,0 0,0 0,0 0,-1 0,1 0,0 0,0 0,0 0,-1 0,1 0,25 0,-25 0,-1 0,26 0,-25 0,24 0,-24 0,25 0,-25 0,24 0,1 0,-25 0,24 25,1-25,-1 0,-24 0,25 0,-1 0,1 0,0 0,-1-25,1 50,0-25,-1-25,1 25,-1 25,1-25,-25 0,24 0,1 0,0 0,-1 0,-24 0,25 0,-1 0,1 0,-25 0,24 0,-24 0,0 0,0 0,-1 0,1 0,0 25,0-25,-25 0</inkml:trace>
  <inkml:trace contextRef="#ctx0" brushRef="#br0" timeOffset="35343.0215">3572 12998,'-25'0,"50"24,-50-24,25 25,0 0,-25-25,25 25,0 0,-25-1,25 1,-25 0,25 0,0 0,-24 0,24-1,-25 1,25 0,0 0,-25 0,0-1,25 1,-25 0,50-25,-25-25,0 0,25 25,0 0,-25-24,25 24,-1-25,1 25,0 0,0 0,0 0,-1 0,-24 25,25-25,0 0,-25 24,25 1,0 0,-1 0,-24 0,0-1,25 1,-25 0,0 0,0 0,0-1,0 1,0 0,0 0,-25 0,25-1,0 1,0 0,-24 0,24 0,-25-1,25 1,-25 0,0 0,25 0,-25-1,1 26,-1-50,0 0,0 50,0-50,1 0,-1 24,0-24,0 0,0 0,1 0,-1 0,0 0,0-24,0 24,0-50,1 50,24 0,0-50,-25 50,25-24,0-1,0 0,0 0,0 0,25 25,-25-24,0-1,24 25,-24-25,25 25,0 0,0 25,-25 0,0-1,0-24</inkml:trace>
  <inkml:trace contextRef="#ctx0" brushRef="#br0" timeOffset="36006.0594">3572 12998,'0'-25,"24"0,1 25,0-25,-25 50,25-25,0 0,-1 0,-24 25,25 0,-25-1,25 1,-25 0,0 0,25 0,-25-1,25-24,-25 25,24-25,1 25,0-25,0 0,0-25,-1 25,1 0,0-25,0 25,0 0</inkml:trace>
  <inkml:trace contextRef="#ctx0" brushRef="#br0" timeOffset="36442.0843">4861 12824,'25'0,"0"0,0 0,-25-25,25 25,-1 0,1 0,0 0,0 0,0 0,24 0,-24 0,0 0,0 0,24 0,-24 0,0 0,0 0,-1 0,1 0,0 0,-25 0</inkml:trace>
  <inkml:trace contextRef="#ctx0" brushRef="#br0" timeOffset="36829.1065">4837 13022,'24'0,"1"25,-25-50,25 25,0 0,0 0,-1 0,1 0,25 0,-25 0,-1 0,1-24,25 24,-25 0,-1 0,1 0,0 0,0 0,0 0,-25 24,24-24,-24 0</inkml:trace>
  <inkml:trace contextRef="#ctx0" brushRef="#br0" timeOffset="41602.3795">11559 6325,'0'-25,"24"1,-24-1,25 0,-25 0,25 0,0 1,0-1,-25 0,24 25,1-25,0 0,0 25,0-24,0 24,-1 0,1 0,0 0,0 0,0 0,-1 0,1 0,-25 24,25-24,0 25,0-25,-25 25,24 0,-24 0,25-25,-25 24,0 1,0 0,0 0,0 0,-25 24,25-24,-24 25,24-1,-25-24,25 0,-25 0,25-1,0 1,-25 0,0 0,25 0,-24-1,24 1,-25-25,0 25,25 0,-25 0,25-1,-25 1,1 0,24 0,-25-25,0 25,25 0,-25-1,25 1,-25-25,25 25,-25 0,1-25,24 25,-25-1,0 1,25 0,-25-25,25 25,-25 0,1-1,24 1,-25-25,25 25,0 0,-25-25,25 25,-25-25,25 24,0-48,25 24,0-25,0 0,-1 0,1 25,0 0,-25-25,25 25,0 0,-1 0,1 0,0 25,0-25,-25 25,25-25,-25 25,25-25,-25 25,24-25,-24 24,25-24,0 0,0 0,0 0,-1 0,1-24,0 24,-25-25,25 25,-25-25,25 25,-25-25,24 25,-24-25,25 25,-25-24</inkml:trace>
  <inkml:trace contextRef="#ctx0" brushRef="#br0" timeOffset="42601.4366">12973 6672,'24'0,"-24"-24,25 24,-25-25,25 25,0 0,-25-25,25 25,-1-25,-24 0,25 25,0-24,0-1,0 0,-1 0,1 0,0 1,0-1,0 0,-1 0,1 0,0 1,0-1,-25 0,25 0,-25 0,24 1,-24-1,25 0,-25 0,25 0,-25 1,0-1,25 0,-25 0,0 50,0 0,-25 0,25-1,0 1,0 0,0 0,-25 0,25-1,0 1,0 0,0 0,-25 0,25 24,0-24,-24 49,24-49,0 0,0 0,0 24,-25-24,25 0,0 25,-25-26,25 1,0 0,0 0,0 24,-25-24,25 0,0 25,0-25,0-1,-25 1,25 0,-24 173,24-173,-25-25,25 25,0 0,-25-25,25 25,0-25</inkml:trace>
  <inkml:trace contextRef="#ctx0" brushRef="#br0" timeOffset="43588.4931">11013 7417,'25'0,"0"0,-1 24,1-24,0 0,0 0,0 0,-1 0,1 0,0 0,0 0,0 0,24 0,-24 0,0 0,24 0,-24 0,25 0,-25 0,24 0,-24 0,25-24,-26 48,26-24,0 0,-25-24,24 24,1 0,-1 0,1 0,-25 0,24 0,1 0,0 0,-1 0,1 0,-1 0,1 0,0-25,-1 25,1 0,-1 0,1 0,0 0,-1 0,1 0,0 0,-1 0,1 0,-1 0,1 0,0 0,-1 0,1-25,-1 25,1 0,0 0,-1 0,-24 0,25 0,-1 0,-24 0,0 0,24 0,-24 0,0 0,0 0,0 0,-1 0,1 0,0 0,0 0,-25 0</inkml:trace>
  <inkml:trace contextRef="#ctx0" brushRef="#br0" timeOffset="45550.6053">12700 7466,'0'25,"0"0,-25-25,25 25,0-1,-25 1,25 0,0 0,-25 0,25-1,0 1,-25 0,25 0,-24 0,24-1,-25 1,25 0,0 0,-25 0,0 24,25-24,-25 0,25 0,0-50,25 0,-25 0,25 25,-25-25,25 25,0-24,-25-1,24 25,-24-25,25 25,0 0,0 0,0-25,-1 25,1 0,0 0,-25 25,25-25,-25 25,25-25,-25 25,25-1,-25 1,24 0,-24 0,0 0,0 0,0-1,0 1,0 0,0 0,0 0,0-1,-24 1,24 0,0 0,-25 24,25-24,0 0,-25 0,25 0,-25-1,0 1,0 0,1 0,-1 0,0-1,0-24,0 25,1-25,-1 25,0-25,0 25,0-25,1 0,-1 0,0 0,0-25,0 25,25-25,-24 25,24-25,-25 1,25-1,0-25,0 75,25-25,-25 50,0-26</inkml:trace>
  <inkml:trace contextRef="#ctx0" brushRef="#br0" timeOffset="46162.6403">12700 7516,'0'-25,"0"50,24-25,-24 25,25-1,-25 1,25-25,0 25,0-25,0 25,-1-25,1 0,0 0,0 0,0 0,24 0,-24 0,0-25,24 25,-24 0,0-25,0 25,0-25,-1 25,1 0,-25-24,25 24,-25 0</inkml:trace>
  <inkml:trace contextRef="#ctx0" brushRef="#br0" timeOffset="46649.6682">14386 7243,'25'0,"0"0,-25 25,25-25,0 0,-1 0,1 0,0 0,0 0,0 0,-1 0,1 0,25 0,-25 0,-1 0,1 0,0 0,0 0,0 0,-1 0,1-25,0 25,0 0,0 0,-25 25,-25-25,25 0</inkml:trace>
  <inkml:trace contextRef="#ctx0" brushRef="#br0" timeOffset="47037.6904">14386 7516,'25'0,"0"0,0 0,0-25,-1 25,1 0,0 0,0 0,24 0,-24 0,0 0,0 0,24 0,-24 0,0 0,0 0,0 0,-1 0,1 0,0 0,0 0,0 0,0 0,-1 0</inkml:trace>
  <inkml:trace contextRef="#ctx0" brushRef="#br0" timeOffset="50172.8697">12204 10269,'0'25,"0"0,0 0,-25-25,25 24,-25-24,25 25,-25-25,0 25,1-25,-1 0,0 0,25-25,-25 25,0 0,25-25,-24 25,24-24,-25 24,0 0,25-25,-25 25,0 0,1 0,-1 0,0 0,25 25,-25-25,0 24,25 1,-25 0,25 0,-24 0,24-1,-25 1,25 0,-25 0,25 0,-25-1,25 1,0 0,-25 0,25 0,0-1,0 1,0 0,-24-25,24 25,0 0,0-1,24-24,-24-24,25-1,0 0,-25 0,25 25,-25-25,25 25,-1-24,1 24,0-25,0 25,0 0,0 0,-1 0,1 25,0-25,-25 24,25-24,-25 25,25-25,-25 25,24 0,-24 0,25-1,-25 1,0 0,0 0,0 0,0-1,25 1,-50 0,25 0,0 0,0-1,0 1,0 0,0 0,-25 0,25 0,-24-1,24 1,-25 0,25 0,-25-25,25 25,-25-25,0 24,25 1,-24-25,24 25,-25-25,0 25,0-25,0 0,0 25,1-25,-1 0,0 0,0 0,0 0,1-25,-1 25,0-25,0 0,0 25,25-25,-24 1,24-1,0 0,0 0,0 0,0 1,24-1,1 25,-25 25,0-1,25-24,-25 25,0-25</inkml:trace>
  <inkml:trace contextRef="#ctx0" brushRef="#br0" timeOffset="51183.9275">12749 10964,'25'-25,"0"25,0-25,0 25,-1-25,1 0,0 25,0-24,0-1,-1 0,1 0,0 0,0 25,0-24,-25-1,24 0,1 0,0 0,-25 1,25-1,-25 0,25 0,-25 0,0 1,24 24,-24-25,0 0,0 0,0 0,0 1,0 48,0 1,0 0,0 0,0 0,-24-1,24 1,0 0,0 0,0 0,0-1,-25 1,25 25,0-25,0-1,0 26,0-25,0 0,-25 24,25-24,0 25,0-26,-25 26,25-25,0 24,0-24,-25 25,1 148,-1-173,25 0,0 0,0 0,0-1,0-24</inkml:trace>
  <inkml:trace contextRef="#ctx0" brushRef="#br0" timeOffset="52059.9776">11261 11559,'25'0,"0"0,-1 0,1 0,0 0,0 0,0 0,-1 0,1 0,0 25,0-25,0 0,24 0,-24 0,25 0,-26 0,26 0,0 0,-25 0,24 0,1 0,-25 0,24 25,1-25,-1 0,1 0,0 0,-1 0,1 0,-1-25,1 25,0 0,-1 0,1 0,24 0,-24 0,-1 0,1 0,0 0,-1-25,1 25,0 0,-1 0,1 0,-1 0,1 0,0 0,-1 0,-24 0,25 0,-1-25,-24 25,25 0,-26 0,26 0,-25 0,0 0,-1 0,1 0,0 0,0 0,-50 0,0 0,25 25</inkml:trace>
  <inkml:trace contextRef="#ctx0" brushRef="#br0" timeOffset="53647.0684">12724 11683,'0'25,"-24"-25,24 25,0-1,-25-24,0 25,0-25,25 25,-25-25,1 0,-1 25,25-50,-25 25,0 0,0 0,1-25,-1 25,25-25,-25 25,0 0,25-24,-25 24,1 0,24-25,-25 25,0 0,25 25,-25-25,25 24,0 1,-25-25,25 25,0 0,-24-25,24 25,0-1,-25 1,25 0,0 0,0 0,-25-1,25 1,0 0,0 0,0 0,0-1,0 1,0 0,-25 0,25 0,25-25,-50 25,25-1,25-24,-25-24,0-1,25 25,-25-25,25 25,-25-25,24 25,1-25,0 0,0 25,0 0,-1 0,1 0,-25 25,25-25,-25 25,25-25,-25 25,25 0,-25 0,24-1,-24 1,0 0,0 0,0 0,25-1,-25 1,-25 0,25 0,0 0,0-1,0 1,0 0,-24-25,24 25,0 0,0-1,-25 1,25 0,-25-25,25 25,-25 0,25-1,-25 1,1-25,24 25,-25-25,0 25,0 0,0-25,1 0,-1 0,25 24,-25-24,0 0,0-24,1 24,-1 0,0 0,25-25,-25 25,25-25,-25 25,25-25,-24 0,24 1,0-1,-25 25,25-25,25 0,-25 0,0 1,0 48,24-24,-24 25,25 0,-25 0,0 0</inkml:trace>
  <inkml:trace contextRef="#ctx0" brushRef="#br0" timeOffset="54296.1055">14312 11385,'25'0,"0"0,-1 0,1 0,0 0,0 0,0 0,-1 0,1 0,0 0,0 0,0 0,-1 0,1 0,0 0,0 0,0 0,-1 0,1 0,0 0,0 0,-50 25</inkml:trace>
  <inkml:trace contextRef="#ctx0" brushRef="#br0" timeOffset="54683.1277">14262 11683,'25'0,"0"0,0 0,0 0,-1 0,1 0,0 0,0 0,0 0,-1 0,26 0,-25 0,0 0,-1 0,1 0,0 0,0 0,0 0,-1 0,1 0,0 0,-25 25,0-25</inkml:trace>
  <inkml:trace contextRef="#ctx0" brushRef="#br0" timeOffset="66914.8273">11856 14412,'0'-25,"0"0,0 25</inkml:trace>
  <inkml:trace contextRef="#ctx0" brushRef="#br0" timeOffset="67014.833">11856 14412,'0'0,"0"-25</inkml:trace>
  <inkml:trace contextRef="#ctx0" brushRef="#br0" timeOffset="67688.8716">11856 14387,'0'25,"0"-1,0 1,-24 0,24 0,0 0,0-1,-25 1,25 0,-25 0,25 0,0-1,-25 1,25 0,-25 0,25 0,0-1,-25 1,25 0,-24 0,24 0,-25-1,25 1,-25-25,25 25,-25 0,25 0,-25-25,25 24,-24-24,24 25,-25-25,25-25,25 25,-1-24,1 24,0 0,0-25,0 25,-1 0,1 0,0 0,0 0,0 0,0 0,-1 0,1-25,0 25,-25 25,25-25,0 0,-1 0,1 0,0 0,0 0,0 0</inkml:trace>
  <inkml:trace contextRef="#ctx0" brushRef="#br0" timeOffset="68350.9094">12154 14660,'25'0,"-50"24,25 1,0 0,-25-25,25 25,0 0,0-1,0 1,-25-25,25 25,0 0,0 0,0-1,-24-24,24 25,0 0,-25 0,25 0,0-1,0 1,-25 0,25 0,0 0,-25-1,25 1,0 0,-25-25,25 25,0 0,0-1,-24-24,24 25,0 0,0 0,-25-25,25 25,0 0,-25-25,25 24,0 1,-25 0,25 0,0-25</inkml:trace>
  <inkml:trace contextRef="#ctx0" brushRef="#br0" timeOffset="69950.0009">12873 14808,'0'-24,"25"-1,-25 0,25 0,-25 0,25 1,0-1,-25 0,24 0,1 25,-25-25,25 1,0-1,-25 0,25 25,-1-25,1 0,0 1,0 24,0 0,-25-25,24 25,1 0,0 0,0 0,0-25,-1 50,1-25,0 0,0 0,0 25,-1-25,-24 24,25-24,-25 25,25-25,-25 25,0 0,25 0,-25-1,0 1,-25 0,25 0,0 0,-25-1,25 1,0 0,-25 0,25 0,-24-25,24 24,-25 1,0 0,25 0,-25-25,0 25,25-1,-24 1,-1 0,0 0,0 0,0-1,1 1,-1 0,0 0,0 0,0-25,25 24,-24-24,24 25,-25 0,0 0,0 0,0-25,25 24,-24 1,-1 0,25 0,-25-25,25 25,-25 0,25-1,-25-24,25 25,0-50,25 25,-25-24,25-1,0 25,-25-25,25 25,-25-25,24 25,-24-25,25 25,0 0,0 0,0 0,-1 0,1 25,0-25,-25 25,0 0,25-25,-25 25,25-1,-25 1,24-25,1 25,0-25,0 0,0 0,-1-25,1 25,-25-25,25 25,-25-24,25 24,-25-25,25 25,-25-25,24 0,-48 25,24 0</inkml:trace>
  <inkml:trace contextRef="#ctx0" brushRef="#br0" timeOffset="71262.0759">11509 15701,'25'0,"0"0,-1 0,1 0,0 0,0 0,0 0,-1 0,1 0,0 0,0 0,0 0,0 0,-1 0,26 0,-25 0,0 0,-1 0,26 0,-25 0,0 25,24-25,-24 0,25 0,-26 0,26 0,0 0,-26 0,26 0,0 25,-26-25,26 0,0 0,-1 0,1 0,-25 0,24 0,1 0,0 0,-1-25,1 25,-1 0,-24 0,25 0,-1 0,1 0,-25 0,24 0,-24 0,25 0,-25 0,-1 0,26 0,-25 0,0 25,-1-25,1 0,-25 25,25-25,-25 25,25-25,-25 24</inkml:trace>
  <inkml:trace contextRef="#ctx0" brushRef="#br0" timeOffset="72786.1631">12749 15825,'-25'0,"1"0,-1 0,0 0,0 0,25-24,-25 24,1 0,-1 0,0 0,0 0,0-25,1 25,-1 0,0 0,25 25,0-1,-25-24,25 25,0 0,0 0,0 0,-25-1,25 1,0 0,0 0,0 0,-24-1,24 1,0 0,0 0,-25-25,25 25,0-1,0-48,25 24,-25-25,0 0,24 25,1 0,-25-25,25 25,0 0,-25-25,25 25,-1 0,1 0,-25 25,25-25,0 0,0 0,-1 0,-24 25,25-25,0 0,-25 25,25-25,-25 25,0-1,25-24,-25 25,0 25,24-25,-24-1,0 1,0 0,0 0,0 0,0 0,0-1,-24 1,24 0,0 0,0 0,-25-1,25 1,0 0,-25-25,25 25,-25 0,25-1,-25-24,1 25,-1 0,25 0,-25-25,0 25,0-25,1 0,-1 24,0-24,0 0,0 0,1 0,-1 0,0 0,0-24,0 24,1 0,24-25,-25 25,25-25,0 0,-25 25,25-25,-25 25,25-24,0-1,0 0,0 0,25 25,-25-25,0 1,25-1,0 25,-1 0,-24 25,25-1,-25 1</inkml:trace>
  <inkml:trace contextRef="#ctx0" brushRef="#br0" timeOffset="74860.2817">14312 15478,'25'0,"0"0,-1-25,26 25,-25 0,0 0,-1-24,26 24,-25 0,24 0,-24-25,25 25,-25 0,24 0,1 0,-25-25,-1 25,1 0,0 0,0 0,0 0,-25 25,25-25,-25 25,-25-25,25 24,-25-24</inkml:trace>
  <inkml:trace contextRef="#ctx0" brushRef="#br0" timeOffset="75272.3053">14362 15726,'24'0,"1"0,0 0,0 0,0 0,-1-25,1 25,25 0,-1 0,-24 0,25 0,-25-24,24 24,-24 0,25 0,-26 0,26 0,-25 0,0 0,0 0,-1 0,1 0,0 0,0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28.31858" units="1/cm"/>
          <inkml:channelProperty channel="Y" name="resolution" value="28.33948" units="1/cm"/>
        </inkml:channelProperties>
      </inkml:inkSource>
      <inkml:timestamp xml:id="ts0" timeString="2013-01-31T05:20:43.964"/>
    </inkml:context>
    <inkml:brush xml:id="br0">
      <inkml:brushProperty name="width" value="0.05292" units="cm"/>
      <inkml:brushProperty name="height" value="0.05292" units="cm"/>
      <inkml:brushProperty name="color" value="#17365D"/>
    </inkml:brush>
  </inkml:definitions>
  <inkml:trace contextRef="#ctx0" brushRef="#br0">2480 2381,'-25'0,"50"0,-25-25,0 1,25-1,0 0,-25 0,25 25,-25-25,24 25,-24-24,25 24,0 0,-25-25,25 25,0 0,-25-25,24 25,1 0,0-25,0 25,0 0,-25 25,24-25,1 0,-25 25,0 0,25-25,-25 24,0 1,0 0,0 0,0 0,0-1,-25 1,25 0,0 0,-25-25,25 25,-24-1,24 1,-25-25,25 25,-25 0,0 0,25-1,-25 1,1-25,24 25,-25 0,0-25,25 25,-25-25,25 25,-25-1,25-48,25 24,0-25,0 25,0 0,-25-25,24 25,1 0,0 0,0 0,0 0,-25 25,24-25,1 25,-25-1,25-24,-25 25,0-25,0 25,50 74,-50-74,0 0,0 0,0-1,0 1,-25 0,25 0,-25 0,25-1,0 1,0 0,-25-25,25 25,0 0,-25-1,25 1,-24-25,24 25,-25 0,0 0,25-1,-25 1,0-25,25 25,-24 0,-1-25,25 25,-25-25,0 24,0 1,1-25,-1 0,0 0,0 25,0-25,1-25,-1 25,0 0,0-25,0 1,1 24,24-25,-25 25,25-25,0 0,-25 0,25 1,0 24</inkml:trace>
  <inkml:trace contextRef="#ctx0" brushRef="#br0" timeOffset="837.0479">4043 1811,'0'-25,"0"0,25 0,-1 1,-24-1,25 25,-25-25,25 25,0 0,-25-25,25 25,-1-25,1 25,0-25,0 25,0 0,-25-24,25 24,-1 0,1 0,0 0,-25 24,25-24,-25 25,25 0,-25 0,0 0,0 0,0-1</inkml:trace>
  <inkml:trace contextRef="#ctx0" brushRef="#br0" timeOffset="1562.0894">3944 2456,'-25'24,"25"-48,0-1,25 25,-25-25,24 25,-24-25,25 25,0-25,0 25,0-24,-1 24,1 0,0 0,0 0,0 24,-1-24,-24 25,0 0,25-25,-25 25,0 0,25-1,-25 1,25-25,0 0,-25 25,25-25,-1 0,1 0,0-25,0 25,0 0,-25-25,24 25,1-24,0-1,0 25,-25-25,25 25,-25-25,24 25,-24-25,0 25</inkml:trace>
  <inkml:trace contextRef="#ctx0" brushRef="#br0" timeOffset="2149.1229">4341 1761,'0'0</inkml:trace>
  <inkml:trace contextRef="#ctx0" brushRef="#br0" timeOffset="2412.138">3993 2307,'0'25,"-25"-25,25 24,0 1</inkml:trace>
  <inkml:trace contextRef="#ctx0" brushRef="#br0" timeOffset="3399.1944">3919 2356,'0'-24,"25"24,-1-25,1 25,-25-25,25 25,-25-25,25 25,-25-25,25 25,-25-24,24 24,1-25,-25 0,25 25,-25-25,25 25,-25-25,25 25,-25-24,24 24,-24-25,25 25,-25-25,25 25,-25-25,25 25,-25-25,25 25,0-24,-25-1,24 25,-24-25,25 25,-25-25,25 25,-25-25,25 25,-25-24,0-1,0 0,0 0,-25 0,25 1,25-1</inkml:trace>
  <inkml:trace contextRef="#ctx0" brushRef="#br0" timeOffset="3911.2237">3522 2679,'0'0</inkml:trace>
  <inkml:trace contextRef="#ctx0" brushRef="#br0" timeOffset="4198.2401">3944 2679,'24'0,"26"0,-25 0,24 0,1 0,-25 0,24 0,1 0,-25 0,25 0,-1 0,-24 0,25-25,-26 25,1 0,25 0,-25 0,-1 0,1 0,0 0,0 0,0 0,-25 0</inkml:trace>
  <inkml:trace contextRef="#ctx0" brushRef="#br0" timeOffset="5610.3209">4316 2927,'-25'0,"0"0,0 0,0 0,1 0,-1 0,0 0,0 0,0-25,1 25,-1 0,0-25,0 25,0 0,1 0,-1 0,0 0,25 25,-25 0,25 0,0 0,-25-1,25 1,0 0,-24 0,24 0,0-1,0 1,0 0,-25 0,25 0,0-1,0 1,0-50,0 1,0-1,25 25,-25-25,24 25,1-25,0 0,0 25,0 0,-1-24,1 24,0 0,0 0,-25 24,25-24,-1 25,1-25,-25 25,0 0,25 0,-25-1,0 1,0 0,0 0,0 0,0-1,0 1,0 0,0 0,0 0,-25-1,25 1,-25 0,25 0,-24 0,24-1,-25-24,0 25,25 0,-25-25,0 25,1-25,-1 25,0-25,0 25,0-25,1 0,-1 0,0 0,0 0,0-25,1 25,-1-25,0 25,25-25,-50-49,50 49,25 50,-25-25</inkml:trace>
  <inkml:trace contextRef="#ctx0" brushRef="#br0" timeOffset="6210.3552">3522 2654,'25'0,"0"0,-1 0,1 25,0-25,0 0,0 0,-1 0,1 0,25 0,-25 0,24 0,-24 0,0 0</inkml:trace>
  <inkml:trace contextRef="#ctx0" brushRef="#br0" timeOffset="7721.4416">5184 2555,'25'0,"-1"0,1 0,0 0,0 0,0 0,-1 0,1 0,0 0,0 0,25 0,-26 0,1 0,0 0,0 0,0 0,-1 0,1 0,0 0,0 0,-25 25,0-25</inkml:trace>
  <inkml:trace contextRef="#ctx0" brushRef="#br0" timeOffset="8246.4717">5357 2753,'25'0,"0"0,0 0,0 0,0 0,-1 0,1 0,0 0,0 0,0 0,-1 0,1-24,0 48,0-24,-25 0</inkml:trace>
  <inkml:trace contextRef="#ctx0" brushRef="#br0" timeOffset="9358.5353">5159 2729,'25'0,"0"0,-1 24,1-24,0 0,0 0,0 0,-1 0,1 0,0 0,0 0</inkml:trace>
  <inkml:trace contextRef="#ctx0" brushRef="#br0" timeOffset="12057.6897">6846 2084,'0'0</inkml:trace>
  <inkml:trace contextRef="#ctx0" brushRef="#br0" timeOffset="12418.7103">6771 2257,'0'25,"0"0,0 0,-24-1,24 1,0 0,0 0,-25 0,25 24,0-24,-25 0,25 0,0-1,0 1,-25 0,25 0,0 0,0 0,0-1,0 1,0-25,0 25,-25 0,25 0,0-1,0 1,0 0,-24 0,24 0,0-1,-25 1,25 0,0-25</inkml:trace>
  <inkml:trace contextRef="#ctx0" brushRef="#br0" timeOffset="13617.7789">6722 2282,'0'-25,"25"0,-25 1,24 24,-24-25,25 25,-25-25,25 25,-25-25,25 0,0 1,-1-1,1 0,0 0,0 25,0 0,-1 0,1 0,0 25,0-25,-25 25,25-25,-25 25,0-1,24-24,-24 25,0 0,0 0,0 0,25-1,-25 1,0 0,0 0,0 0,0-1,0 1,0 0,0 0,0 0,0-1,0 1,0 0,0 0,0 0,0-1,0 1,0 0,0 0,0 0,0 0,0-1,0 1,0-25,0 25,0 0,0 0,0-1,0 1,0 0,0 0,0 0,0-1,0 1,0 0,0-25</inkml:trace>
  <inkml:trace contextRef="#ctx0" brushRef="#br0" timeOffset="14754.8439">6250 3026,'25'0,"0"0,0 0,0 0,-1 0,1 0,0 0,0 0,0 0,0 0,-1 25,1-50,0 25,0 0,0 0,-1 0,1 0,0 0,0 0,0 0,-1 0,1 0,0 0,0 0,0 0,-1 0,1 0,0 0,0 0,0 0,-1 0,1 0,0 0,0 0,0 0,-1 0,1 0,0 0,0 0,0 0,-1 0,1 0,0 0,0 0,0 0,-1 0,1 0,0 0,0 0,-25 25,0 0,-25-25,25 25,-25-25,25 24,-25 1,1-25,24 25,-25 0,25 0,-25-25,0 24,25 1,-25 0,1 0,24 0,-25-1,0 1,0 0</inkml:trace>
  <inkml:trace contextRef="#ctx0" brushRef="#br0" timeOffset="15454.884">6226 2977,'0'-25,"0"50,24-1,1 1,-25 0,0 0,25 0,0-1,0 1,-25 25,24-25,1-1,-25 1,25-25</inkml:trace>
  <inkml:trace contextRef="#ctx0" brushRef="#br0" timeOffset="19016.0877">10815 7144,'0'-25,"24"25,-24-25,25 25,-25-25,25 25,-25-24,25 24,0-25,-1 0,1 25,0 0,-25-25,25 25,0 0,-1-25,1 25,0 0,0 0,0 0,-1 0,1 0,0 0,-25 25,25 0,-25 0,0 0,0-1,0 1,0 0,-25 0,25 0,-25 24,0-24,25 0,-24 0,-1-25,25 24,-25 1,0 0,25 0,-25-25,1 25,-1-1,0 1,0-25,25 25,-25-25,1 25,-1-25,50 0,-1-25,1 25,0-25,0 25,0-25,-1 25,1 0,0 0,0 0,0 0,-1 0,1 0,-25 25,25-25,0 25,0-25,-25 25,24-25,-24 25,25-25,-25 24,0 1,25 0,-25 0,0 0,25-1,-25 1,0 0,0 0,0 24,0-24,0 0,-25 0,25 0,0 24,-25-24,25 0,0 0,-25 24,1-49,24 50,-25-25,25 0,-25-1,0 1,0 0,1 0,-1 24,0-24,0 0,0 0,1 0,-1-25,0 24,0 1,0-25,1 25,-26-25,25 25,0-25,1 0,-1 0,0 0,0-25,0 25,1 0,-1-25,0 25,0-25,0 1,0 24,25-25,0 0,-24 0,24 0,-25 1,25-26,25 50,-25-25,0 0,0 1,24 24,1 0,-25-25,0 50,25-25,-25 24,25-24,-25 25,0 0,0 0,-25-25,25 25</inkml:trace>
  <inkml:trace contextRef="#ctx0" brushRef="#br0" timeOffset="20965.1991">12402 6152,'0'-25,"25"0,0 0,-25 0,24 25,-24-24,25 24,0-25,0 0,0 25,-1-25,1 25,0 0,0 0,0 0,-1 0,-24 25,25-25,-25 25,0 0,0-1,0 1,-25 0,25 0,0 0,-24-1,-1 1,25 0,-25 0,0 0,0 24,1-24,-1 0,0 0,25-1,-25-24,25 25,-25-25,25 25,-24-25,48 0,-24-25,25 25,-25-25,25 25,0-24,0 24,-1 0,1 0,0 0,0 0,0 0,-1 0,1 24,0 1,0 0,-25 0,25 0,-25-1,0 1,25 0,-50 0,25 0,0-1,0 1,0 0,-25 0,25 0,-25-1,0 26,0-25,1 0,-1 0,-25-1,25 1,1 0,-1-25,0 25,0-25,0 0,1 25,-1-25,0 0,0 0,0 0,1 0,-1-25,0 25,0 0,0 0,25-25,-24 25,24-25,-25 25,25-25,0 1,0-1,25 25,-50 0,50 0,-25 25,24-1,-48-24,24 25</inkml:trace>
  <inkml:trace contextRef="#ctx0" brushRef="#br0" timeOffset="21527.2313">11707 7317,'25'0,"0"0,0-24,0 24,0 0,-1 0,26 0,-25 0,0 0,-1 0,26 0,-25 0,24 0,-24 0,25 0,-1 0,1 0,0 0,-1 0,1 0,-1 0,1 0,0 0,-1 0,1 0,-1 0,1 0,0 0,-1 0,1-25,0 25,-1 0,-24 0,25 0,-1 0,-24 0,0 0,0 0,-1 0,1 0,0 0,-25 25,0-25</inkml:trace>
  <inkml:trace contextRef="#ctx0" brushRef="#br0" timeOffset="22913.3106">12774 7441,'25'0,"-50"0,25 25,-25 0,0 0,1-25,-1 25,0-25,0 24,0-24,1 0,-1 0,0 0,0 0,25-24,-25 24,1 0,-1 0,25-25,-25 25,0 0,0 0,1 0,-1 0,0 0,25 25,-25-1,0-24,25 25,0 0,0 0,-24 0,24-1,0 1,-25 0,25 0,0 24,-25-24,25 0,0 0,0 0,-25-1,25 1,25-25,-25-25,0-24,25 49,-25-25,25 25,-1-25,1 0,0 25,0 0,-25-24,25 24,-1 0,-24 24,25-24,0 0,0 0,0 25,-1-25,-24 25,25-25,-25 25,25-25,-25 25,25 24,-25-24,0 0,0 0,0 24,0-24,0 0,0 0,0 0,-25-1,25 1,0 0,-25 0,0 24,25-24,-24 0,-1 0,0 0,0-1,0 1,1 0,-1-25,0 25,0-25,0 25,1-25,-1 0,-25 24,25-48,1 24,-1 0,0 0,25-25,-25 25,0 0,25-50,-24 50,24-25,0 1,24-1,-24 0,25 25,-25-25,25 50,0-25,-25 25,25-25,-25 25,0-25</inkml:trace>
  <inkml:trace contextRef="#ctx0" brushRef="#br0" timeOffset="24475.3999">13543 7119,'25'0,"0"0,-25 25,24-25,1 0,0 0,0 0,0 0,-1 0,1 0,0 0,0 0,0 0,0 0,-1 0,1 0,0 0,0 0,0 0,-1 0,1 0,0 0,0 0,-25 25,0-25</inkml:trace>
  <inkml:trace contextRef="#ctx0" brushRef="#br0" timeOffset="24912.4249">13568 7367,'25'0,"-1"0,1 0,0 0,0 0,0 0,-1 0,1 0,0 0,25 0,-25 0,-1 0,1 0,0 0,0 0,0 0,-1 0,1 0,0 0,0 25,0-25,-1 0,-24 0</inkml:trace>
  <inkml:trace contextRef="#ctx0" brushRef="#br0" timeOffset="26686.5264">15379 6672,'-25'0,"25"-24,0 48,-25-24,25-24,-25 48,0-24,1 0,-1 0,0 0,0 0,0 0,1 0,-1 0,0 0,0 0,0 0,1 0,-1 0,0 0,0 0,0 25,0-25,1 0,-1 0,0-25,0 25,0 0,1 0,-1 0,25 25,-25-25,25 25,0 0,0 0,0-1,0 26,0-25,0 25,0-26,0 1,-25 0,25 0,0 0,0-1,0 1,0 25,0-25,0 24,0-24,0 0,-25 0,25-1,0 1,0 0,0 0,-24 0,24-1,0 1,0 0,0 0,0 0,0-1,0 1,-25 0,25 0,0 0,0-1,0 1,0 0,0 0,0 24,25-49,-1 0,1 0,0 0,0 0,0-24,-1 24,1 0,0 0,0 0,0 0,-1 0,1 0,0 0,0 0,25 0,-26 0,1 0,0 0,0 24,0-24,-1 0,1 0,0 0,0 0,0 0,-25 25,24-25,1 0,0 0,0 25,-25-25</inkml:trace>
  <inkml:trace contextRef="#ctx0" brushRef="#br0" timeOffset="27273.56">14634 7268,'25'0,"0"0,0 0,0 0,-1 0,1 0,0 0,0 0,0 0,-1 0,1 0,0 0,25 0,-25 0,-1 0,1 0,0 0,0 0,0 0,-1 0,1 0,0 0,0 0,-25 0</inkml:trace>
  <inkml:trace contextRef="#ctx0" brushRef="#br0" timeOffset="30733.7579">2654 8086,'0'25,"0"0,0 0,-25-25,25 25,0-1,0 1,0 0,-25 0,25 24,0-24,-25 25,25-25,0-1,-24 26,24 24,-25-49,25 25,0-25,0 24,-25-24,25 25,0-50,-25 74,25-74,-25 74,25-74,-24 75,24-75,-25 74,0-74,25 50,-25-25,25 24,-25-24,25-25,-24 50,-1-25,25-25,0 49,-25-49,25 25,-25-25,25 0,25 0,-25 0,25 0,0 0,-1 0,1 0,0-25,0 25,0 0,-1 0,26-49,-25 49,0 0,-1 0,1 0,0 0,25 0,-26 0,1 0,0 0,0 0,0 0,-1 0,1 0,0 0,0 0,0 0,-1 0,-48 0,48 0</inkml:trace>
  <inkml:trace contextRef="#ctx0" brushRef="#br0" timeOffset="31208.785">3026 8880,'25'0,"-50"50,25-26,0-24,0 50,0-25,-25-25,25 50,0-26,0 26,-25-25,25-25,0 74,-25-74,25 75,0-75,-24 74,24-49,0 0,-25 49,25-49,-25 24,25-24,0 25,0-25,-25 24,25-24,0-25,0 50,-25-26,25-24,0 50,0-25,0-25,0 49,0-98</inkml:trace>
  <inkml:trace contextRef="#ctx0" brushRef="#br0" timeOffset="43965.5147">3324 8954,'0'0,"24"0,1 0,0 0,0 0,0 0,-1 0,1 0,0 0,0 0,0 0,24 0,-24 0,0 0,0 0,24 0,-24 0,25 0,-26 0,26 0,0 0,-26 0,26 0,-25 0,24 0,1 0,-25 0,24-24,1 24,-25 0,25 0,-26 0,1 0,0 0,0 0,0 0,-1 24,1-24,0 0,0 0,0 0,-25-24,24 24</inkml:trace>
  <inkml:trace contextRef="#ctx0" brushRef="#br0" timeOffset="45451.5997">3745 8409,'0'-25,"25"0,0 25,-25-25,25 25,-1-24,1-1,0 0,0 0,0 25,-25-25,24 1,1-1,0 0,0 0,0 0,-1 1,-24-26,25 25,0 0,-25 0,25 1,-25-1,25 0,-25 0,24 0,-24 1,0-26,0 25,25 25,-25-25,0 1,0 48,0 1,0 0,-25-25,25 25,0 24,0 1,0-25,-24 0,24 24,0-24,0 25,0-25,0 24,-25-24,25 25,0-1,0-24,0 25,0-26,-25 26,25-25,0 0,0-1,0 1,-25 0,50 25,-25-26,0 1,0-25</inkml:trace>
  <inkml:trace contextRef="#ctx0" brushRef="#br0" timeOffset="46775.6754">4167 9079,'-25'0,"25"24,-25-24,0 0,1 0,-1 0,0 0,0 0,0 0,1 0,-1 0,0 0,0-24,0 24,1 0,-1-50,0 50,25 50,-25-50,0 24,25-24,0 50,-24-50,24 25,0-25,0 49,0-24,0-25,0 50,-25-25,25-25,0 49,0-24,0-25,0 25,0 0,-25-1,25-48,25 24,0-25,-1 0,1 25,0 0,-25-25,25 25,0-49,-1 49,1 0,0 0,0 0,0 0,-1 49,1-24,0-25,-25 0,0 25,25 0,-25-1,0 26,25-50,-25 25,0-25,0 49,0-24,0 25,0-25,0-25,-25 74,25-74,-25 50,25-26,-25-24,25 75,-25-75,1 49,-1-24,0-25,0 0,0 50,1-25,-1-25,0 0,-25 0,26 0,-1 0,0 0,0 0,0 0,1 0,-26-25,25 25,25-50,-25 50,1 0,-1-25,25-24,-25 49,25-25,25-25,0 50,-1 0,-24 0,25 0,0 50,-25-25,0-25,25 49,-25-24,0-25,0 50</inkml:trace>
  <inkml:trace contextRef="#ctx0" brushRef="#br0" timeOffset="47301.7055">4762 8880,'25'0,"0"0,0 0,-1 0,1 50,0-50,0 0,0 0,-1 0,1 0,25 0,-25-50,-1 50,1 0,0 0,0 0,0 0,-1 0,1 0,-25 50,25-50,-50 0</inkml:trace>
  <inkml:trace contextRef="#ctx0" brushRef="#br0" timeOffset="47687.7276">4688 9103,'25'0,"-1"0,1 0,0 0,0 0,0-24,-1 24,1 0,0 0,0 0,0 0,-1 0,1-50,0 50,0 0,0 0,-1 0,1 0,0 0</inkml:trace>
  <inkml:trace contextRef="#ctx0" brushRef="#br0" timeOffset="48612.7805">6176 8210,'0'25,"-25"0,25 0,0 24,0-24,-25 0,25 0,0 0,-24 24,24-24,-25 0,25 24,-25-24,25 25,-25-1,25 1,-25-25,1 0,24 49,-25-74,25 74,-25-24,0-25,25 49,-25-24,1-25,24 24,-25-24,0 50,25-26,-25-24,25 0,-25 0,25-1,-24 51,24-75,0 49,-25-24,25-25,0 50,25-100</inkml:trace>
  <inkml:trace contextRef="#ctx0" brushRef="#br0" timeOffset="49349.8227">6102 8235,'24'0,"-24"25,25 0,0 24,-25-24,0 0,0 0,25 0,-25-1,0 1,0 0,25 0,-25 0,0-1,24 1,-24 0,25 25,-25-26,0 1,25 0,-25 25,25-50,-25 74,25-74,-25 50,24-26,-24 26,25-25,-25 25,25-26,-25 26,25-25,-25-25,25 74,-25-74,25 50,-25-25,24 24,-24-24,25-25,-25 25,0 0,25-25,-25 24,25 26,-25-25,0-25,25 0,-25 49,0-24,0-25</inkml:trace>
  <inkml:trace contextRef="#ctx0" brushRef="#br0" timeOffset="53473.0585">18355 10939,'0'-25,"0"50,0 0,0-1,0 1,0 0,0 0,-49 198,49-173,0-25,-25 24,25-24,0 0,-25 24,25 1,-25-25,25 24,0 1,-25-25,25 24,-24-24,24 25,-25-25,25-1,-25 26,25-25,-25 0,25 24,-25-24,25 0,-25 0,25-1,-24 1,24 0,0 0,-25-25,25 25,0-50,25 25,-25 25,24-50,1 25,0 0,0 0,0-25,0 25,-1 0,26 0,-25-25,0 25,-1-25,26 25,-25 0,0 0,-1 0,1-24,0 24,0 0,0 0,-1 0,1 0,0 0,0 0,0 0,-25-25</inkml:trace>
  <inkml:trace contextRef="#ctx0" brushRef="#br0" timeOffset="53947.0856">18826 11609,'-24'0,"24"24,0 1,0 0,-25 25,25-26,0 1,0 0,-25 0,25 24,0-24,0 25,0-25,-25 24,25-24,0 25,0-26,-25 26,25 0,0-25,-24 24,24 1,0-25,-25 24,25-24,-25 25,25-26,-25 26,25-25,0 0,0-1,-25 1,25 0,0 0,0 0,-24-25</inkml:trace>
  <inkml:trace contextRef="#ctx0" brushRef="#br0" timeOffset="55371.1671">20166 9773,'-25'50,"25"-26,0-24,0 50,-25-25,25-25,0 49,0-24,-25-25,25 75,0-75,-24 74,24-49,-25 0,25 24,0-24,-25 25,25-1,-25-24,25 25,-25-25,25 24,-24-24,24 0,-25 24,25-24,-25 0,25 0,-25 0,25-1,-25 1,25 0,-24 0,24 0,-25-25,25 24,25-24,-1 0,-24-24,25 24,0 0,0 0,0 0,-1 0,1-25,0 25,0 0,0 0,-1 0,1 0,0 0,0 0,0 0,0 0,-1 0,-24-25,25 25,-25 0</inkml:trace>
  <inkml:trace contextRef="#ctx0" brushRef="#br0" timeOffset="55796.1914">20364 10418,'-24'25,"24"0,0-1,0 1,0 0,0 0,-25 0,25-1,0 26,0-25,0 0,0-1,0 1,-25 0,25 25,0-26,-25 1,25 0,-25 0,25 24,0-24,0 0,-24 0,24 0,0-1,0 1,0 0,0 0,0-25</inkml:trace>
  <inkml:trace contextRef="#ctx0" brushRef="#br0" timeOffset="56345.2228">19496 11336,'25'0,"0"0,0-25,-1 25,1 0,0 0,0 0,24 0,-24 0,25 0,-25 0,24 0,1 0,-25 0,24 0,1 0,-1 0,1 0,0 0,-1 0,1 0,0 0,-1 0,1 0,-1 0,1-25,0 25,-26 0,1 0,25 0,-25 0,-1 0,1 25,0-25,0 0,-25 0</inkml:trace>
  <inkml:trace contextRef="#ctx0" brushRef="#br0" timeOffset="57546.2915">20414 11485,'-25'0,"0"24,1-24,-1 0,0 0,0 0,0 0,1 0,-1 0,0 0,0 25,0-25,0 0,1 0,-1 0,0 0,0 0,0-25,1 25,-1 0,0 0,0 0,0 0,25 25,-24 0,24 0,0 0,-25-1,25 1,0 0,0 0,-25 0,25-1,0 1,0 0,-50 99,50-99,0 0,-24-1,24 1,0 0,0 0,-25-25,25 25,25-25,-25-25,24 25,-24-25,25 25,-25-25,25 25,-25-25,25 25,-25-24,25 24,-1 0,1-25,0 25,0 0,0 0,-1 0,1 0,0 0,-25 25,25-25,0 0,-25 24,24 1,1 0,0 0,-25 0,0-1,25 1,-25 0,0 0,0 0,0 24,0-24,0 0,0 25,-25-26,25 1,-25 25,25-25,-25-1,1 1,-1 0,0 25,0-26,0-24,25 25,-49 0,24-25,0 25,0-25,1 25,-1-25,-25 0,25 0,1 0,-1-25,-25 25,25 0,1-25,-1 25,0-25,0 25,0-25,1 1,-1 24,25-25,-25 0,25 0,0 0,-25 25,25-24,25 24,-25-25,0 0,25 25,-25 25,25-25,-1 25,-24-1,25 1,-25 0</inkml:trace>
  <inkml:trace contextRef="#ctx0" brushRef="#br0" timeOffset="58094.3228">21108 11112,'25'0,"0"0,0 0,0 0,-1 0,1 0,0 0,0 0,0 0,0 0,-1 0,1 0,0 0,0 0,0 0,-1 0,-24 0</inkml:trace>
  <inkml:trace contextRef="#ctx0" brushRef="#br0" timeOffset="58457.3436">21084 11336,'24'0,"-24"25,25-25,0 0,0 0,0 0,-1 0,1 0,0-25,0 25,0 0,0 0,-1 0,1 0,0 0,0 25,-25-25</inkml:trace>
  <inkml:trace contextRef="#ctx0" brushRef="#br0" timeOffset="62592.5801">22498 10418,'0'25,"0"0,0-1,0 1,0 0,0 0,0 0,0-1,-25 26,25-25,0 0,0 24,0-24,-25 25,25-26,0 26,-25 0,25-1,-25-24,25 25,0-1,-24 1,24 0,-25-1,25 1,-25-1,25 1,0 0,-25-1,25 1,-25-1,25-24,0 25,0-1,-25 1,25-25,0 24,-24-24,24 25,0-25,0-1,-25 1,25 0,0 0,0 0,0-1,0 1,0-50,0 25</inkml:trace>
  <inkml:trace contextRef="#ctx0" brushRef="#br0" timeOffset="63392.6259">22522 10344,'25'0,"-25"24,0 1,25 0,0 0,-25 0,0-1,25 1,-25 25,24-25,-24-1,25-24,-25 50,0-25,25 0,-25-1,25 26,-25-25,0 24,25-24,-25 25,24-25,-24 24,25-24,-25 25,25-1,-25 1,25-25,-25 24,25 1,-25-25,24 24,-24 1,25-25,-25 24,0 1,25 0,-25-26,25 26,-25 0,25-26,-25 26,0 0,24-26,-24 26,0-25,25 24,-25-24,25 25,-25-25,0-1,0 1,25 0,-25 0,0 0,0-25</inkml:trace>
  <inkml:trace contextRef="#ctx0" brushRef="#br0" timeOffset="63991.6601">22349 11534,'25'0,"-1"0,1 25,0-25,0 0,0 0,-1 0,26 0,-25 0,0 0,-1 0,1 0,0 0,0 0,0 25,-1-25,1 0,0 0,0 0,0 0,-1 0,1 0,0 0,-25 25,25-25,0 0,-1 0,1 0,-25 0</inkml:trace>
  <inkml:trace contextRef="#ctx0" brushRef="#br0" timeOffset="69513.976">18033 2902,'-25'-25,"0"25,0 0,0 25,1 0,-1-25,0 25,0-25,25 25,-25-25,25 24,-24 1,-1 0,0 0,25 0,-25-1,25 1,-25-25,25 25,0 0,0 0,0-1,0 1,0 0,0 0,0 0,0-1,25 1,-25 0,0 0,25 0,0-1,-25 1,25-25,-25 25,24 0,1 0,0-1,74 76,-99-75,25-25,-25 24,25 1,-25 0,25 0,-1-25,-24 25,25-1,-25 1,25-25,-25 25,0 0,25 0,-25-1,0 1,0 0,25 0,-25 0,0-1,0 1,0 0,0 0,0 0,-25-1,25 1,0 0,-25 0,25 0,-25-1,0 1,25 0,-24-25,-1 25,0 0,0-25,0 24,1-24,-1 0,0 0,0 0,0-24,1 24,-1-25,0 25,0-25,0 0,1 0,24 1,-25 24,25-25,0 0,0 0,-25 0,25 1,0-1,0 0,0 0,0 0,0 1,0-1,25 0,-25 0,0 0,25 1,-25-1,0 0,24 0,-24 0,25 1,-25-1,25 0,-25 0,25 0,-25 1,25-1,-1 0,-24 0,25 25,0-25,-25 0,25 1,0-1,-1 0,-24 0,25 25,-25-25,25 1,-25-1,25 25,0-25,-25 0,24 25,-24-25,0 1,25 24,-25-25,25 0,-25 0,25 0,-25 1,25-1,-25 0,25 0,-25 0,0 1,0-1,0 0,0 0,-25 0,25 1,0-1,-25 0,25 0,-25 25,25-25,-25 25,0-24,1 24,-1 0,0 24,0 1,0 0</inkml:trace>
  <inkml:trace contextRef="#ctx0" brushRef="#br0" timeOffset="70851.0525">18851 2580,'0'-25,"0"0,0 0,0 0,0 1,25 24,-25-25,25 0,-25 0,25 0,-1 1,-24-1,25 0,0 25,-25-25,25 25,0-25,-1 25,1 0,-25-24,25 24,0 0,0 0,0 0,-1 24,1-24,0 25,-25 0,25 0,-25 0,25-25,-25 24,0 1,0 0,0 0,0 0,0-1,-25 1,25 0,-25 0,25 0,0-1,-25-24,25 25,-25 0,25 0,-24 0,-1-25,25 25,-25-1,0 1,25-25,-25 25,0-25,1 25,24 0,-25-1,0 1,25 0,-25 0,0 0,1-1,24 1,-25 0,25 0,-25-25,25 25,-25-1,25 1,-25-25,50 0,-50 0,25-25,0 1,25-1,0 0,0 0,0 25,-25-25,24 50,1-25,0 0,0 0,0 0,-25 25,24-25,1 25,0-25,-25 25,25-1,0-24,0 0,-25 25,24-25,1 0,0 0,0 0,-25-25,25 25,-1-24,1 24,-25-25,25 25,-25-25,0 0,0 25</inkml:trace>
  <inkml:trace contextRef="#ctx0" brushRef="#br0" timeOffset="71462.0874">18554 3299,'24'0,"1"0,0 0,0 0,0 0,-1 0,1 0,0 0,0 0,0 0,-1 0,26 0,-25 0,0 0,-1 0,26 0,-25 0,0 0,24 0,-24 0,25 0,-25 0,24 0,-24 0,25 0,-26 0,26 0,-25 0,0 0,-1 0,1 0,0 0,0 0,0 0,-1 0,-24 25,25-25,0 0,0 0,-25 0</inkml:trace>
  <inkml:trace contextRef="#ctx0" brushRef="#br0" timeOffset="74187.2433">19372 3448,'0'25,"0"-1,-25-24,1 25,24 0,-25-25,0 25,0-25,0 0,1 0,-1 0,0 0,0 0,0 0,0-25,1 25,24-25,-25 25,25-25,-25 25,25-24,-25 24,0-25,1 25,24 25,-25-25,25 24,-25-24,25 25,-25-25,25 25,0 0,-25 0,25-1,0 26,-24-25,24 0,0 0,0-1,-25 1,25 0,0 0,0 0,-25-25,25 24,0 1,0-50,0 1,25 24,-25-25,0 0,25 25,-1-25,1 0,0 25,0 0,-25-24,25 24,-1 0,1 0,0 0,0 0,0 0,-25 24,24-24,1 25,0-25,-25 25,25 0,0 0,-25-1,0 1,25-25,-25 25,0 0,0 0,24-1,-24 1,0 0,0 0,0 0,0-1,-24 1,-1 0,25 0,0 0,-25-1,25 1,-99 50,74-51,0-24,-74 25,74-25,0 0,0 0,-49-25,49 1,25-1,-25-25,25 25,0 1,25 24,-25-25,25 50,0-25,-25 24,0 1,0 0</inkml:trace>
  <inkml:trace contextRef="#ctx0" brushRef="#br0" timeOffset="76185.3576">19943 3423,'24'0,"-24"-25,25 25,0 0,0 0,0 0,-1 0,1 0,0 0,0 0,0 0,0 0,-1 0,1 0,0 0,0 0,0 0,-1 0,1 0,0 0,0 0,0 0,-1 0,-24 0</inkml:trace>
  <inkml:trace contextRef="#ctx0" brushRef="#br0" timeOffset="76647.384">19943 3572,'24'0,"1"0,0 0,0 0,0 0,-1 0,1 0,0 0,0 0,0 0,24 0,-24 0,0 0,0 0,0 0,-1 0,1 0,0 0,0 25,0-25,-1 0,1 0,-25 0</inkml:trace>
  <inkml:trace contextRef="#ctx0" brushRef="#br0" timeOffset="80932.6291">21654 2853,'-25'0,"1"0,-1 0,0 0,0 0,0 0,1 0,-1 24,0-24,0 0,0 0,1 0,-1 0,0 0,0 0,0 0,0 0,1 0,-1 0,0 0,0 0,0 0,1 0,24-24,-25 24,25 24,0 1,0 0,25-25,-25 25,0 0,0-1,0 1,0 0,0 0,24-25,-24 25,0-1,0 1,0 0,0 0,0 0,0-1,0 1,0 0,0 0,0 24,0-24,0 0,-24 0,24 0,0 24,0-24,0 0,0 0,0-1,-25 26,25-25,0 0,0 0,0-1,0 1,0 25,0-1,-25-24,25 0,0 0,0 0,0-1,0 1,-25-25,25 25,0 0,0 0,0-1,0-48,0 48,0-48,0 48,0-48,0 48,0-48,0 48,0-48,0 48,0-48,0 48,0-48,0 48,0-48,25 24,0 0,0 0,-1 0,1 0,0 0,0 0,0 0,-1 0,1 0,0 0,0 0,0 0,0 0,-1 0,1 0,0 0,0 0,0 0,-1 0,1 0,0 0,0 0,0 0,-1 0,1 0,0 0,0 0,-50 0,0-25</inkml:trace>
  <inkml:trace contextRef="#ctx0" brushRef="#br0" timeOffset="81507.662">21059 3448,'25'0,"-1"0,1 0,25 0,-25 0,-1 0,1 0,0 0,0 0,0 0,0 0,-1 0,-24 25,25-25,0 0,0 0,0 0,-1 0,1 0,0 24,0-24,0 0,-1-24,-24 48,25-24,0 0,0 0,0 0,-25 0</inkml:trace>
  <inkml:trace contextRef="#ctx0" brushRef="#br0" timeOffset="86491.9471">5829 13171,'25'0,"-1"0,1 0,0-25,0 25,-25-24,25 24,-1-25,1 0,0 0,0 25,-25-25,25 1,-1-1,-24 0,25 0,0 0,0 1,-25-1,25-25,-1 25,1 1,0-26,-25 25,25 0,0 1,-25-26,24 25,-24 0,25-24,-25 24,25 0,-25 0,0 1,0-1,25 0,-25 0,0 0,0 1,0-1,0 0,0 50,-25 0,25-1,0 1,0 0,0 0,0 0,0-1,0 26,-25-25,25 0,0 24,0 1,-25-25,25 24,0-24,0 25,0-26,0 26,-24 0,24-1,0 1,0-25,0 24,-25 1,25-1,0 1,0 0,0-1,-25-24,25 25,0-1,0-24,0 0,0 25,-25-26,25 1,0 25,0-25,0-1,-25 1,25 0,0 0,0 0,0-1,0-24</inkml:trace>
  <inkml:trace contextRef="#ctx0" brushRef="#br0" timeOffset="87967.0314">7615 12502,'0'24,"25"-24,-25 25,24-50,-24 1,0-1,0 0,0 0,-24 25,24-25,-25 1,25-1,-25 0,0 0,0 0,1 25,24-24,-25 24,0-25,0 25,0-25,0 25,1 0,-1 0,0 0,0 0,0 25,1 0,-1-25,0 24,0 1,25 0,-25-25,1 25,24 0,-25-1,25 1,-25 0,25 25,-25-26,0 1,25 25,-24-25,24-1,0 1,-25 25,25-25,-25 24,25-24,0 0,-25 24,25-24,0 25,0-25,-25 24,25-24,0 25,0-26,0 26,0-25,0 25,0-26,0 1,0 25,0-25,0-1,0 26,0-25,0 0,25-1,-25 1,0 0,0 25,25-26,-25 1,25 0,-25 0,25 0,-1-1,1-24,0 0,-25 25,25-25,0 0,-1 0,-24-25,25 25,0 0,0 0,0-24,-1 24,1-25,0 0,0 0,0 25,-1-25,1 1,0-1,0-25,0 25,-25 1,25-1,-1-25,1 25,-25 1,25-1,-25-25,25 25,-25 1,0-26,25 25,-25 0,0-24,24 24,-24 0,0 0,0-24,0 24,0 0,0-25,0 26,0-1,0-25,0 25,0 1,0-1,0 0,0 0,0 0,0 1,0-1,0 0,-24 25,24-25,0 0,0 1,0-1,-25 25,25-25,0 0</inkml:trace>
  <inkml:trace contextRef="#ctx0" brushRef="#br0" timeOffset="90141.1558">8136 12849,'24'0,"1"0,0 0,0 0,0 0,-1 0,1 0,0 0,0 0,0 0,-1 0,26 0,-25 0,0 0,24 0,-24 0,25 0,-25 0,24 0,-24 25,25-25,-1 0,1 0,-1 0,1 0,0 0,-26 0,26 0,0 24,-1-24,1 0,-25 0,24 0,-24 0,25 0,-26 0,1 0,0 0,0 0,0 0,-1 0,1 0,-50 0,1 0</inkml:trace>
  <inkml:trace contextRef="#ctx0" brushRef="#br0" timeOffset="91165.2144">8185 12154,'25'0,"-50"-25,50 25,-25-24,25 24,0-25,-1 0,1 0,0 0,0 25,0-24,-1-1,1 25,0-25,-25 0,25 0,0 1,-1-1,1 0,-25 0,25 0,0 1,-25-1,25 0,-25 0,25 0,-25 1,24-1,-24 0,0 0,25 25,-25-25,0 1,0-1,0 0,0 0,0 0,-25 25,25 25,0 0,0 0,-24 0,24-1,0 1,0 0,0 0,0 24,-25-24,25 0,0 25,0-26,0 26,0-25,-25 24,25-24,0 25,0-1,-25-24,25 25,-25-25,25 24,0-24,-25 25,25-25,0 24,-24-24,24 0,0 24,-25-24,25 0,0 0,-25 0,25-1,0 1,0 0,0 0,-25-25,25 25,25-25,-25-25,0 0</inkml:trace>
  <inkml:trace contextRef="#ctx0" brushRef="#br0" timeOffset="104932.0018">9177 13022,'0'25,"-24"0,-1-25,0 0,0 25,0-25,1 0,-1 0,0 0,0 0,0 0,1 0,-1 0,0 0,25-25,-25 25,0 0,1 0,-1-25,0 25,0-25,0 25,1 0,24-24,-25 24,0 0,0 0,0 24,25 1,-25-25,25 25,0 0,0 0,-24-1,24 1,0 0,0 0,0 0,0 0,-25-25,25 24,0 1,0 0,0 0,0 0,0-1,0 1,0-50,25 1,-25-1,24 25,-24-25,25 0,0 0,0 25,-25-24,25 24,0 0,-1 0,1 0,0 0,0 0,0 24,-1-24,1 0,-25 25,25-25,0 25,0-25,-25 25,24 0,-24-1,25-24,-25 25,25 0,-25 0,0 0,25-1,-25 1,0 0,0 0,0 0,0-1,0 1,0 0,-25 0,25 0,0-1,-25 26,25-25,-25 0,25-1,-24 1,-1 0,0 0,0 0,25-1,-25 26,1-50,-1 0,0 0,-25 50,26-26,-1-24,0 0,0 0,0 0,0 0,1 0,-1-24,0 24,0-50,25 50,-25 0,1-50,24 26,-25 24,25-25,0 0,0 0,0 0,0 1,0-1,0 0,25 25,-1 0,1 0,0 25,-25 0,0-1,-25 1,25 0</inkml:trace>
  <inkml:trace contextRef="#ctx0" brushRef="#br0" timeOffset="105557.0375">9723 12750,'25'0,"0"0,0 0,-1 0,1 0,0 0,0 0,0 0,-1 0,1 0,0 0,0 0,0 0,-1 0,1 0,0 0,0 0,0 0,-1 0,1 0,0 0,-25 0</inkml:trace>
  <inkml:trace contextRef="#ctx0" brushRef="#br0" timeOffset="105982.0618">9649 12973,'25'0,"-1"0,1 0,0 0,0-25,0 50,-1-25,1-25,0 25,0 0,24 0,-24 25,0-25,0 0,0 0,-1 0,1 0,-25 25,25-25,0 0,0 0,-25 0</inkml:trace>
  <inkml:trace contextRef="#ctx0" brushRef="#br0" timeOffset="106744.1054">11410 12129,'-25'0,"50"0,-25 25,0 0,0 0,0 0,25 0,-25-1,0 1,0 25,0-25,0-1,0 1,0 25,0-25,0 24,0-24,24 0,-48 24,24-24,24 25,-24-25,0 24,0 1,0-25,0 24,0-24,0 25,0-26,0 26,0-25,0 24,0-24,0 0,0 25,0-25,0-1,0 26,0-25,0 0,-24-1,24 1,0 0,0 0,0 0,-25-25,25-25,0 25</inkml:trace>
  <inkml:trace contextRef="#ctx0" brushRef="#br0" timeOffset="107519.1498">10790 12105,'25'0,"-1"0,1 0,0 0,0 0,0 0,-1 0,1 0,0-25,0 25,24 0,-24 0,0 0,25 0,-26 0,26 0,-25 0,24 0,-24 0,25 0,-1 0,-24 0,25 0,-1 0,-24 0,25 0,-1 0,-24-25,25 25,-25 0,24 0,-24 0,0 0,0 0,0 0,-1 0,1 0,0 0,0 0,-50 0,0 0,25 0</inkml:trace>
  <inkml:trace contextRef="#ctx0" brushRef="#br0" timeOffset="116751.6778">7739 1885,'0'-25,"-25"25,25-24,0-1,-25 25,0-25,1 0,-1 25,0-25,0 25,25-24,-25 24,1 0,-1-25,0 25,0-25,0 25,0 0,1 0,-26-25,25 25,0 0,-24 0,24 0,-25 0,26 0,-26 0,25 0,0 25,-24-25,24 0,-25 0,26 25,-1-25,-25 25,25-25,-24 24,24-24,-25 25,26 0,-26 0,25 0,-24-1,24 1,0 0,0 0,-25 0,50-1,-24 1,-26-25,25 50,0-25,1-1,-1 26,0-25,-25 24,26-24,-1 25,0-25,0 24,0 1,1-25,24 24,-25-24,25 25,-25-26,25 26,0-25,-25 25,25-26,0 1,0 0,0 25,0-26,0 26,0-25,0 24,0-24,0 25,0-25,25-1,-25 1,0 0,25 0,-25 24,25-24,-1 0,-24 0,25 0,-25-1,25 1,0 0,0 0,-1 0,1-1,0 1,0 0,0-25,-1 25,1 0,0-25,0 24,0-24,-1 25,1 0,0-25,25 25,-25-25,-1 0,1 25,25-25,-25 0,-1 25,26-25,-25 0,0 0,-1 0,26 0,-25 24,24-24,-24 0,0-24,25 24,-26 0,26 0,-25 0,24 0,-24-25,0 25,25 0,-26-25,1 25,25 0,-25-25,-1 25,26-25,-25 25,0-25,24 25,-24-24,0-1,0 25,24-25,-24 0,0 25,0-25,0 1,-1-1,1 0,0 0,0 0,0 1,-1-1,1 0,0 0,-25 0,25 1,0-1,-1 0,-24 0,25 0,-25 1,0-1,25 0,-25 0,25 0,-25 1,0-1,25 0,-25 0,0 0,0 1,0-1,24 0,-24 0,0 25,0-49,0 24,0 0,0 0,0 0,0 0,0 1,0-1,-24 0,24 0,0 0,0 1,0-26,-25 50,25-25,0 0,-25 1,25-1,0 0,-25 0,0 0,25 1,-24-1,-1 0,25 0,-25 0,25 1,-25 24,25-25,-25 0,1 0,-1 0,0 1,0-1,0 0,1 0,-1 0,25 1,-25 24,0 0,25-25,-25 25</inkml:trace>
  <inkml:trace contextRef="#ctx0" brushRef="#br0" timeOffset="119138.8144">7143 8037,'-24'-25,"24"0,-25 25,25-25,-25 0,0 25,0-24,25-1,-24 25,-1 0,25-25,-25 25,0 0,0-25,1 25,-1 0,0-25,0 25,0 0,1-24,-1 24,0-25,0 25,0 0,1 0,-26-25,25 25,0 0,1 0,-26 0,25 0,0 0,-24 0,24 0,0 0,0 0,0 25,-24-25,24 0,0 25,-24-25,24 24,-25-24,25 25,1-25,-1 25,0 0,0-25,0 25,-24-1,24 1,0 0,0 0,1-25,-1 50,0-26,0 1,0 0,1 0,-1 0,0-1,0 1,0 0,25 25,-24-26,-1 1,0 25,25-25,-25 24,0-24,0 49,25-24,-24-25,24 24,-25-24,25 25,0-25,0-25,0 49,0-24,0 25,0-26,0 26,0-25,0 25,0-26,0 26,0-25,25 24,-25-24,0 25,24-25,-24-25,25 74,-25-74,25 25,-25 0,25 49,0-49,-25-25,25 49,-1-24,1-25,-25 50,25-25,0-25,0 49,-1-24,1-25,0 50,25-26,-26-24,1 50,0-25,0-25,0 49,24-49,-24 25,0-25,24 50,-24-50,0 25,25-25,-26 0,1 0,25 49,-25-49,24 25,-24-25,25 25,-26-25,26 0,-25 0,25 0,-26 0,26 25,-25-25,24 0,-24-25,25 25,-25 0,24-25,1 25,-25 0,-1-25,26 25,-25-49,0 49,24 0,-24 0,0-25,0-25,24 50,-24 0,0-25,0 25,-1-49,1 49,0-25,0-25,0 50,-1-24,1-26,0 50,-25-25,25-24,0 24,-25-25,25 50,-1-74,-24 74,0-25,25-49,-25 49,0 0,25 0,-25-24,25 49,-25-75,0 75,0-74,0 74,25-25,-25-25,0 26,0-26,0 25,0-25,0 50,0-74,-25 74,25-25,0-24,0 24,0 0,0 0,-25 0,25-24,0 24,-25 0,25 0,0 1,-25-1,25-50,-24 51,24-1,-25 0,25 0,-25 0,25 1,-25-1,25 0,-25 0,0 0,1 1,-1-1,25 0,-25 25,0-25,25 0,-25 25,1-24,24-1,-25 25,0-25,0 25,25-25,-25 25,1 0,-1-25,0 25,25-25</inkml:trace>
  <inkml:trace contextRef="#ctx0" brushRef="#br0" timeOffset="121624.9566">15999 6499,'0'-25,"0"0,-25 25,25-25,-25 25,25-24,-25 24,0-25,1 25,-1-25,0 25,0-25,0 25,1-25,-1 25,0 0,0-24,0 24,1-25,-26 25,25-25,0 25,1 0,-26-25,25 25,0 0,-24-25,24 25,-25 0,1 0,24 0,-25 0,1 0,-1 25,1-25,24 0,-25 0,25 25,-24-25,-1 25,25-25,-24 25,-1-1,25 1,-24 0,-1 0,25 0,-24-1,-1 26,25-25,0 0,1-1,-1 1,0 25,0-25,0-1,1 26,-1-25,25 0,-25 24,0-24,0 25,25-1,-24-24,-1 25,25-1,-25-24,25 25,-25-1,25 1,0-25,0 24,0-24,0 25,0 24,0-24,0-1,0-24,0 25,0-25,25 24,-25 1,25 24,-25-24,25-25,-25 24,24-24,-24 25,25-25,0-1,0 26,0-25,-25 24,24-24,1 25,0-25,0-1,24 1,-24 25,0-25,0-1,24 1,-24 0,25 0,-25 0,24-25,1 24,-25-24,24 25,1-25,-25 0,24 25,1-25,0 0,-1 0,1 0,-1 0,-24 0,25 0,-1 0,1-25,0 25,-1 0,-24-25,25 25,-1-24,1 24,-25-25,24 25,1-25,-25 0,-1 25,26-25,-25 1,24-1,-24 0,0 0,25-24,-25 24,-1 0,1-25,0 26,0-1,0 0,-1 0,1-24,0 24,-25 0,25-25,0 25,-1-49,-24 24,25 26,-25-26,25 0,-25 26,0-26,0 25,25-24,-25 24,0-25,0 1,0-26,-25 50,25-24,0 24,0-25,0 1,0 24,-25-25,25 26,0-26,-25 25,25-24,0 24,-24-25,-1 25,0-49,25 49,-25 0,0-24,25 24,-24 0,-1-25,25 26,-25-1,0 0,-24-25,24 26</inkml:trace>
  <inkml:trace contextRef="#ctx0" brushRef="#br0" timeOffset="124135.1001">22498 2977,'0'-25,"0"0,-25 0,25 0,-25 1,25-1,-25 25,0-25,25 0,-24 25,24 0,-25-25,0 25,0-24,0-1,0 0,1 0,-1 25,0-25,0 0,0 25,1-24,-26-1,25 25,0-25,1 25,-26 0,25-25,0 25,-24-25,24 25,0 0,0-24,-24 24,24-25,0 25,-24 0,24 0,-25 0,25 0,-24 0,24 0,-25 0,26 25,-26-25,25 24,0-24,0 25,1-25,-26 25,25-25,0 25,1 0,-26-1,25-24,0 25,1 0,-1 0,0 0,0 0,0-1,1 1,24 0,-25 0,0 0,0-1,0 1,25 25,-24-25,-1 24,0-24,25 0,-25 24,25-24,-25 0,25 25,-24-26,24 26,-25-25,25 0,0 24,0-24,0 25,0-26,-25 26,25-25,0 24,0-24,0 25,0 0,0-26,0 26,0-25,0 24,0-24,25 25,-25-25,0-1,25 1,-1 25,-24-25,25-1,0 1,-25 0,25 0,0 0,-1-1,1 1,0 0,0 0,0 0,-1-1,1 1,0-25,25 25,-26 0,1-25,0 25,0-1,0-24,-1 25,26-25,-25 0,0 25,24-25,-24 0,0 0,0 25,24-25,-24 0,0 0,25 0,-26-25,26 25,-25 0,24-25,-24 25,25 0,-1-25,-24 25,25-24,-25-1,-1 25,26-25,-25 0,0 25,24-25,-24 1,0-1,0 0,-1 0,1 0,0 25,0-49,0 24,-1 0,1 0,0 1,0-26,0 25,0 0,-25 1,24-1,1 0,0 0,-25 0,25 1,-25-1,25-25,-25 25,24 1,-24-1,25 0,-25-25,0 25,25 1,-25-1,0 0,25 0,-25-24,0 24,0 0,0-25,0 26,0-1,0 0,0-25,0 26,0-1,0 0,0 0,-25-24,25 24,0 0,-25 0,25 0,0 1,-25-1,25 0,-24 25,24-25,-25 0,25 25</inkml:trace>
  <inkml:trace contextRef="#ctx0" brushRef="#br0" timeOffset="126146.2152">23589 10220,'0'-25,"0"0,0 0,-25 0,25-24,0 49,-25-25,25-25,-24 50,-1 0,0-25,25-24,-25 49,0 0,1-25,-1-25,0 50,0 0,-25 0,26-24,-1-26,-25 50,25 0,-24 0,24 0,-25 0,1-25,24 25,-25 0,26 0,-26 0,25 0,-24 0,24 25,-25-25,25 0,-24 0,-1 0,1 0,24 50,-25-26,1-24,24 0,-25 50,0-25,26-25,-26 49,25-24,-24 25,24-25,0-25,-25 49,26 1,-1-25,-25 24,25-24,1 25,-1-25,0 24,0 1,0-25,25 24,-24 1,-1-1,25-24,-25 25,25-1,0 1,-25 0,25-26,0 26,-25 0,25-1,0 1,0-1,0 1,0 0,25-1,-25 1,0 0,25-1,-25 1,25-1,-25 1,25 0,-25-1,24 1,1-1,0-24,-25 25,25-1,0 1,24 0,-24-26,0 26,0-25,-1 24,26 1,-25-25,24 25,-24-26,25 1,-25 25,24-25,1-1,-25 1,24 0,1-25,0 25,-1 0,1-25,-1 0,1 24,0-24,-1 0,-24 0,25 0,-1 0,1 0,-1 0,1-24,0 24,-1-25,1 25,-1-25,-24 0,25 0,0 1,-26 24,26-25,-25 0,0-25,24 26,-24-1,25 0,-26-25,1 25,0 1,25-26,-26 0,1 26,0-26,0 0,0 26,-1-26,-24 0,25 1,0-1,0 1,-25-1,25 0,-25 1,0-1,24 1,-24 24,0-25,0 1,0-1,0 0,0 1,0-1,-24 0,24 1,0-1,-25 1,25-1,0 0,-25 1,25-1,-25 25,25-24,-25 24,1-25,24 1,-25 24,25-25,-25 26,0-26,0 25,1-24,-1 24,0-25,0 25,0-24</inkml:trace>
  <inkml:trace contextRef="#ctx0" brushRef="#br0" timeOffset="128670.3595">12501 11757,'0'-24,"-25"24,1-25,-1 0,0 25,0-25,25 0,-25 25,1-24,-1 24,25-25,-25 0,0 25,0-25,1 0,-1 25,0-24,0 24,-24-25,24 25,0-25,0 25,-24-25,24 25,-25 0,25 0,-24-25,24 25,0 0,-25 0,26 0,-26 0,0 0,26 25,-26-25,25 0,-24 25,-1-25,25 25,-24-25,24 25,-25-1,25-24,-24 25,24 0,0 0,-24 0,24-1,0 1,-25 0,26 0,-1 24,0-24,0 0,0 25,1-26,-1 1,0 25,25-25,-25 24,0-24,1 25,-1-1,25-24,-25 25,25-1,-25 1,0 0,25-26,0 26,-25 0,25-1,-24 1,24-1,0-24,0 25,0-1,0 1,0-25,0 24,0 1,24 0,-24-26,0 26,25-25,-25 24,25 1,0-25,-25 0,25 24,0-24,-1 25,1-25,0-1,0 26,0-25,-1 0,1-1,0 26,25-25,-26 0,1-1,25 1,-25-25,-1 25,26 0,-25 0,24-1,-24 1,25-25,-25 25,24-25,1 0,-25 25,24-25,1 0,-25 0,24 0,1 0,-25 0,24 0,1-25,-25 25,24 0,1-25,-25 25,24-25,1 1,-25 24,24-25,1 0,-25 0,24 0,-24 1,25-26,-25 25,-1 0,26 1,-25-26,0 25,-1-24,26-1,-25 25,0-24,-1-1,1 25,-25-25,25 1,0-1,0 1,-25-1,24 0,-24 1,25-1,-25 1,0 24,25-25,-25 1,0-1,0 25,0-24,0 24,0-25,0 1,-25 24,25-25,0 25,-25-24,25 24,-24-25,24 25,-25-24,25 24,-25 0,25-24,-25 24,25 0,-25 0,1-24,-1 24,0 0,25-25,-25 26,0-26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28.31858" units="1/cm"/>
          <inkml:channelProperty channel="Y" name="resolution" value="28.33948" units="1/cm"/>
        </inkml:channelProperties>
      </inkml:inkSource>
      <inkml:timestamp xml:id="ts0" timeString="2013-01-31T07:28:01.430"/>
    </inkml:context>
    <inkml:brush xml:id="br0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7838 2059,'0'-25,"0"0,0 0,0 1,-25-1,25 0,-25 0,25 0,-24 1,24-1,-25 0,0 0,25 0,-25 25,0-24,1-1,-1 0,-25 25,25-25,-24 25,24-25,-25 25,25-25,-24 25,-1 0,1 0,-1 0,0-24,1 48,-1-24,1 0,-1 0,0 0,1 25,-1-25,1 25,-1-25,0 25,1 0,-1 0,1-1,-1 1,0 0,25 25,-24-26,-1 1,25 25,-24-25,-1 24,25-24,-24 25,24-26,-25 26,26 0,-1-1,0 1,0-1,25-24,-25 25,25-1,-24 1,-1 0,25-1,0-24,-25 25,25-1,0-24,-25 25,25-1,0-24,25 25,-25-1,0-24,25 25,-25-1,25-24,-1 25,-24-25,25 24,0-24,0 25,0-26,-1 1,1 25,0-25,0-1,24 1,1-25,0 25,-1 0,1 0,-1-25,1 24,0-24,24 25,-24-25,-1 0,1 25,24-25,-24 0,0 0,24 0,-24 0,-1 0,26-25,-26 25,26 0,-26-25,26 1,-26 24,26-25,-26 0,26 0,-26 0,1 1,0-1,24-25,-24 25,-1-24,1 24,-25-25,24 1,-24 24,0-25,0 1,-1-1,1 1,0 24,0-25,-25 1,25-1,-25 25,0-24,0-1,0 0,0 1,-25-26,0 26,25-1,-25-24,0 24,-24-24,24 24,0 0,-24 1,24-1,-25 1,1-1,-1 25,0-24,1-1,-1 25,-24 0,24 1,-24-1</inkml:trace>
  <inkml:trace contextRef="#ctx0" brushRef="#br0" timeOffset="17352.9925">16073 6846,'0'-25,"25"25,0-49,0 24,-1 0,-24 0,0 0,0 1,0-1,-24 0,24 0,-25 0,25 1,-25-1,0 0,0 0,1 0,-1 1,-25-1,25 0,-24-25,24 26,-25-1,1 25,-26-25,26 0,-1 0,0 25,-24-24,24 24,-24-25,24 25,-24 0,0 0,24 0,0 25,1-25,-26 24,26-24,-1 25,0 0,-24 0,24 0,1-1,24 1,-25 25,1-25,24 24,0-24,0 25,1-1,24-24,-25 25,0-1,25-24,-25 25,0-1,1 1,24 0,-25-26,25 26,-25 0,0-1,25 26,-25-26,25 1,0-1,0 1,-24 0,24-1,0 1,0 24,24-24,-24-1,0 1,25 0,0-1,-25 1,25-1,0 1,-1-25,1 25,0-1,25-24,-26 25,1-1,25-24,-1 25,-24-26,25 26,-1-25,1 0,0-1,-1 1,1-25,24 25,-24-25,0 0,24 0,-24 0,-1 0,26 0,-26-25,1 25,-1-25,1 1,0-1,24 0,-24 0,-1-24,1 24,-1-25,1 1,0 24,-1-25,-24 1,25-1,-1 0,-24-24,0 49,-25-25,25 1,-25 24,25-25,-1 1,-24-1,25-24,-25 24,0-24,25-1,-25 1,0 0,-25-1,25 26,0-26,-25 1,25 24,-24-24,-1-1,25 26,-50-26,25 26,1-26,-26 26,0-1,25 0,-49 1,0-1,-1 1,1 24,-1 0,1 0,0 25,-26 0,1 0,25 0</inkml:trace>
  <inkml:trace contextRef="#ctx0" brushRef="#br0" timeOffset="27659.582">7391 8458,'0'-24,"0"-26,-24 25,24 0,0 1,-25-26,0 25,25 0,-25-24,0 24,-24 0,24-24,0 24,-24 0,-1-25,25 25,-24 1,-1-1,0 0,1 0,-1 0,-24 1,24-1,1 25,-26-25,1 25,24-25,-24 25,24 0,-24 0,-1 0,26 25,-26-25,26 25,-1 0,-24-1,24 1,0 0,1 0,-1 24,25-24,-24 25,-1-25,25 24,-24 1,24 0,0 24,0-24,0-1,1 26,-1-26,0 26,25-26,-25 26,25-1,0-24,0 24,25 0,-25 1,25-1,0-24,-1 24,1 1,0-50,0 49,25-24,-26 24,26-49,0 49,-1-24,26-25,-26 24,1-24,24 25,1-26,-26 26,26-25,-26-25,26 49,-1-24,0-25,1 0,-1 0,1 0,-1 0,1 0,-1 0,0 0,-24 0,24-25,1-24,-1 24,-24-25,24 26,-24-26,24-24,-24 49,0-25,-1-24,-24-1,25 1,-26 49,1-49,0-1,-25 1,0 0,-25-1,25 1,-49-1,24-24,-25 25,25-1,-49 1,-1-1,1 1,0 0,-26-1,1 26</inkml:trace>
  <inkml:trace contextRef="#ctx0" brushRef="#br0" timeOffset="32045.8329">23837 10269,'-25'-49,"25"24,0 0,-25-25,1 1,-1 24,0-25,0 25,0-24,1 24,-26-25,0 26,1-26,-1 50,-24-25,-1-24,1 49,-1 0</inkml:trace>
  <inkml:trace contextRef="#ctx0" brushRef="#br0" timeOffset="32619.8657">22696 9674,'-74'0,"-26"25,26-25,0 0,-1 49,1-24,-1 25,26-26,-26 26,26-25,-1 49,0-24,1-25,-1 49,1 1,-1-26,0 26,1-1,24-24,0 24,0 0,1 1,24-1,-25 25,25-24,25-1,-25 25,24-24,-24-1,25 1,25-1,-25 1,-1-1,26 0,0 1,24 24,-24-25,-1 1,26-26,-1 26,-24-1,24-24,0 0,1-1,-1 1,26-1,-26 1,0-25,1 0,24-1,-49 1,24-25,0 0,1 0,-1 0,1-25,-1 1,1-1,-1-25,0 25,-24-24,24-1,-24 1,24-26,-24 25,0-24,-1 0,1-1,-25 1,24-25,-24 24,0-24,0 25,-1-26,-24 1,0 0,0 0,0-1,-49 1,24 0,-25 0,1 0,-26-1,1-24,-25 25,24-25</inkml:trace>
  <inkml:trace contextRef="#ctx0" brushRef="#br0" timeOffset="37231.1295">22498 2704,'0'-50,"-25"25,0 0,0 1,0-1,1 0,-1 0,0 0,-25 1,1-1,24 0,-25 0,1 25,-1-25,0 1,1 24,-26 0,26 0,-1 0,-24 0,24 24,-24-24,-1 25,26 0,-26 0,26 0,-26-1,26 1,-26 25,26-1,-26-24,26 25,-26 0,26-1,-26-24,26 25,-1-1,0 26,1-26,-1 26,25-26,-24 26,24-26,0 26,25-26,-25 26,25-1,0-24,0 24,0-24,0 24,0-24,25-1,0 26,0-26,0 1,24 24,-24-24,0 0,24-1,1 1,-25-25,24 24,26 1,-26-25,1 24,24-24,-24 0,24 0,1-1,-1-24,1 25,-26-25,26 0,-26 0,26 0,-26 0,26-25,-26 1,26-1,-26 0,26 0,-26 0,26-24,-26-1,1 1,0-1,24 0,-49-24,25 24,-1-24,1 0,-25-1,24 1,-24-1,25 1,-26-1,1 1,0 0,-25-1,0-24,0 25,0-1,-25-24,-24 25,24-1,-25-24,1 74</inkml:trace>
  <inkml:trace contextRef="#ctx0" brushRef="#br0" timeOffset="39441.2559">12650 11956,'25'0,"-50"0,50-25,-25 0,0 0,-25-24,25 24,-25 25,0-50,1 26,-1-1,-25 0,1 0,-1-24,0 24,1 0,-26 0,26 0,-26 1,1-26,24 25,-24 0,0 25,24-24,-25 24,1 0,0 0,24 0,-24 0,-1 24,1 1,24-25,-24 25,24 0,-24 24,24 1,-24-25,24 24,-24 1,24 24,1-24,24 24,-25-24,25 24,0 1,1-1,-1 1,25-1,-25 25,25-24,0-1,0 1,0 24,0-25,25 25,0-24,-1 24,1-25,0 1,25-25,-1 24,1 0,0-24,-1 24,1-24,24 24,1-24,-1 0,0-26,1 26,-1-25,1 0,-1-1,25-24,-24 0,24 25,-25-25,1-25,-1 25,1-24,-1-1,-24 25,24-50,-49 25,24-24,1 24,-25 0,0-24,-25 24,24-25,-24 1,25-1,-25-24,0-26,25 1,-25 0,0-25,0 0,25-25,-25 0,0 0,25-24,-25 49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28.31858" units="1/cm"/>
          <inkml:channelProperty channel="Y" name="resolution" value="28.33948" units="1/cm"/>
        </inkml:channelProperties>
      </inkml:inkSource>
      <inkml:timestamp xml:id="ts0" timeString="2013-01-31T07:36:10.385"/>
    </inkml:context>
    <inkml:brush xml:id="br0">
      <inkml:brushProperty name="width" value="0.05292" units="cm"/>
      <inkml:brushProperty name="height" value="0.05292" units="cm"/>
      <inkml:brushProperty name="color" value="#17365D"/>
    </inkml:brush>
  </inkml:definitions>
  <inkml:trace contextRef="#ctx0" brushRef="#br0">10864 9004,'0'-50,"-25"50,25-24,-24-26,-1 50,25-25,-25 25,0-49,0 49,1 0,-1 0,0 0,0 0,0 0,-24 0,24 0,0 0,0 0,-24 0,24 49,0-24,0-25,-24 50,24-26,0-24,0 50,0-25,1 25,24-26,-25 51,0-75,25 74,-25-74,25 75,0-75,0 74,0-74,0 50,0-26,25 26,0-25,-25-25,25 49,-1-49,26 25,-25-25,0 0,24 0,-24 0,0 0,24 0,-24-25,0 25,25-49,-26 49,1-25,0-25,0 1,0 24,-25 25,25-74,-1 74,1-75,0 50,-25-24,0 24,25-25,-25 50,0-24,25-26,-25 50,0-25,-25 25,25 25,0-25,0 50,0-26,0 26,0-25,0 49,-25-24,25-25,0 49,0-49,0 24,0 26,0-1,0-24,-25-25,25 49,0 0,0 1,0-1,-25-24,25 24,-24 1,-1-26,25 1,-50 24,50-24,-50 0,26-26,-26 26,25-25,-24 0,24-1,-25 1,1-25,24 25,-25-25,1 0,24-25,-25 25,25-25,-24 1,24-1,0 0,0-25,1 1,24 24,-25-25,25 26,0-26,0 25,0 0,-25 25,50 0,-25 25,0 0,0 0,25 0,-25-1,0 1,-25 0,25 0,0 0,0-25</inkml:trace>
  <inkml:trace contextRef="#ctx0" brushRef="#br0" timeOffset="949.0543">11832 8632,'0'-25,"24"0,1 1,0-1,0 0,0 0,-1 0,1 25,0-24,25-1,-26 25,1 0,0 0,0 0,-25 25,25-25,-25 24,0 1,0 0,0 25,0-1,-25-24,0 25,25-26,-25 26,0-25,1 0,-1 24,0-24,0-25,0 0,25 50,-24-50,-1 0,0 24,25-48,0-26,0 50,25 0,-25-25,25-24,-1 49,26 0,-25 0,0 0,-1 0,1 0,25 0,-25 0,-1 49,1-49,25 25,-50-25,25 50,-1-26,-24 26,0-25,0 25,-24-26,24 26,0-25,-25 24,0-24,0-25,0 0,1 50,-1-25,-25-25,25 0,1 0,-1 0,-25 0,25 0,1 0,-1-25,0 25,0 0,25-50,0 50</inkml:trace>
  <inkml:trace contextRef="#ctx0" brushRef="#br0" timeOffset="1349.0772">11236 9525,'25'-50,"25"50,-26 0,26 0,24 0,-24 0,0 0,24 0,-24 0,24 0,1 50,-1-50,0 0,1-50,-26 100,26-50,-1-50,1 50,-26 0,26 0,-26 0,1 0,-1 0,-24 0,0 0,0 0,0 0,-50 0,0 0</inkml:trace>
  <inkml:trace contextRef="#ctx0" brushRef="#br0" timeOffset="2161.1237">11732 10071,'25'0,"0"0,0-25,0 25,-1-50,1 25,0-24,0 49,0-25,-1-25,-24 50,0-24,25-26,-25 50,0-25,0-24,0 49,-25 0,25 74,0-74,0 50,25-26,-25-24,25 50,-25-25,25-25,0 49,-1-49,26 25,-25-25,0 0,-1 0,26 0,-25 0,0 0,24-25,-24-24,25 49,-26-25,1-25,25 50,-25-74,-1 74,-24-25,25-24,-25 49,0-25,0 50,-25-25,25 49,0-24,-24-25,-1 74,25-24,-25-25,0 49,0-24,1-25,24 74,-25-49,0 24,0 0,0-24,1 24,24-24,-25 24,25-24,-25 0,25-1,0 1,0-25,0-1,-25 1,25 0,0-50,0 0</inkml:trace>
  <inkml:trace contextRef="#ctx0" brushRef="#br0" timeOffset="2424.1387">11881 10418,'50'0,"-1"0,1 0,0 0,24 0,-24 0,24 0,-24 25,24-25,0 0,1 25,-26-25,1 0,0 24,-26-24,26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28.31858" units="1/cm"/>
          <inkml:channelProperty channel="Y" name="resolution" value="28.33948" units="1/cm"/>
        </inkml:channelProperties>
      </inkml:inkSource>
      <inkml:timestamp xml:id="ts0" timeString="2013-01-31T05:30:09.593"/>
    </inkml:context>
    <inkml:brush xml:id="br0">
      <inkml:brushProperty name="width" value="0.05292" units="cm"/>
      <inkml:brushProperty name="height" value="0.05292" units="cm"/>
      <inkml:brushProperty name="color" value="#548DD4"/>
    </inkml:brush>
  </inkml:definitions>
  <inkml:trace contextRef="#ctx0" brushRef="#br0">6226 3001,'0'-24,"24"24,-24-25,25 25,-25-25,25 25,-25-25,25 25,-25-25,25 25,-1 0,-24-24,25 24,0 0,0 0,0 0,0 0,-1 24,-24 1,25-25,-25 25,0 0,0 0,0-1,0 1,25-25,-50 25,25 0,0 0,0-1,0 1,-25 0,25 0,-24 0,-1-1,0 1,25 0,-25-25,0 25,0 0,1-25,-1 0,0 0,0 0,0 0,25-25,-24 25,24-25,-25 25,25-25,25 25</inkml:trace>
  <inkml:trace contextRef="#ctx0" brushRef="#br0" timeOffset="1036.0592">6796 2977,'-25'0,"25"-25,0 0,-24 25,24-25,-25 25,0 0,25-25,-25 25,25 25,-25-25,1 0,24 25,-25-25,25 25,-25 0,25-1,0 1,0 0,0 0,0 0,0-1,-25-24,25 25,0 0,0 0,0 0,0-1,25-24,-25 25,25 0,0-25,-25 25,24-25,1-25,0 25,0 0,0 0,-25-25,24 25,1 0,-25-25,25 25,0-24,0 24,-25-25,0 25</inkml:trace>
  <inkml:trace contextRef="#ctx0" brushRef="#br0" timeOffset="1786.1021">6027 3473,'25'24,"-25"-48,25 24,0 0,-1 0,1 0,0 0,0 0,0 0,-1 0,1 0,0 0,0 0,0 0,-1 0,1 0,0 0,0 0,0 0,0 0,24 0,-24 0,0 0,0 0,-1 0,1 0,0 0,25 0,-26 0,1 0,0 0,0 0,0 0,-1 0,1 0,0 0,0 0,0 0,-25 0</inkml:trace>
  <inkml:trace contextRef="#ctx0" brushRef="#br0" timeOffset="4347.2486">6598 3522,'0'25,"-25"-25,0 0,0 25,1-25,-1 0,0 0,0 0,0 0,0 0,1-25,-1 25,25-25,-25 25,0 0,25 25,0 0,0 0,0-1,0 1,0 0,0 0,0 0,-25 0,25-1,25-24,-25-24,0-1,25 25,-25-25,25 25,0-25,-1 25,1 0,0 0,0 0,0 0,0 25,-1-25,-24 25,0 0,25-25,-25 24,0 1,0 0,25-25,-25 25,0 0,0-1,-25-24,25 25,0 0,0 0,-25 0,1-1,-1-24,25 25,-25-25,0 0,25 25,-25-25,0 0,1 0,-1 0,0 0,0-25,0 25,25-25,-24 25,-1-24,25-1,-25 25,25-25,25 25,-50 0,50 0,-25 25,25-25,-25 0</inkml:trace>
  <inkml:trace contextRef="#ctx0" brushRef="#br0" timeOffset="4897.2801">7094 3448,'25'0,"-1"25,1-50,0 25,0 0,0 0,-1 0,1 0,0 0,0 0,-25 25,25-25,-1-25,-24 50,25-25,-25 0</inkml:trace>
  <inkml:trace contextRef="#ctx0" brushRef="#br0" timeOffset="5246.3">7094 3572,'25'25,"-25"-50,24 25,1 0,0 0,0 0,0 0,-1 0,1 25,0-25,0 0,0 0,-1 0,1 0,0 0,0-25</inkml:trace>
  <inkml:trace contextRef="#ctx0" brushRef="#br0" timeOffset="6009.3437">7788 3547,'25'-25,"-25"0,25 25,0-24,-25-1,0 0,25 25,-25-25,0 0,24 1,-24-1,0 0,0 0,0 0,0 1,0-1,25 0,-50 0,25 0,0 50,0 0,0 0,0 0,0-1,0 1,0 0,0 0,-24 0,24-1,24 1,-24 0,0 0,0 0,0-1,0 1,-24 0,24 0,0 0,0 49,0-49,0 0,0 0,24-25,-24 0</inkml:trace>
  <inkml:trace contextRef="#ctx0" brushRef="#br0" timeOffset="7345.4201">8483 3175,'-25'0,"0"0,0 0,1 0,-1 0,0 0,0 0,0 0,1 0,-1 0,0 0,25 25,-25-25,25 25,0-1,-25-24,25 25,0 0,0 0,-24 0,48-25,-24 24,-24-24,24 25,0 0,0-50,0 0,24 25,-24-24,25 24,-25-25,25 25,0 0,0-25,-25 50,24-25,1 0,-25 25,25-25,-25 24,25-24,-25 25,25-25,-25 25,0 0,24-25,-24 25,25-1,-25 1,0 0,0 0,0 0,0-1,-25 1,25 0,-24 0,-1-25,25 25,0 0,-25-25,0 24,0-24,1 25,-1-25,0 0,0 0,0-25,1 25,24-24,-25 24,25-25,-25 25,25-25,0 0,-25 25,50 0,-25 25</inkml:trace>
  <inkml:trace contextRef="#ctx0" brushRef="#br0" timeOffset="10918.6245">6226 4366,'74'-75,"-49"50,74-24,-74 49,0 0,0 0,-1 0,-24 25,25-25,50 99,-75-74,-25 148,0-148,25 0,-25-25,25 25,-25-1,25 1,-24-25,-1 25,0 0,0-25,0 25,0-25,1 0,-1 0,25-25,-25 25,0-25,25 0,0 0,0 50,0-25</inkml:trace>
  <inkml:trace contextRef="#ctx0" brushRef="#br0" timeOffset="11856.6781">6895 4266,'0'25,"0"0,0 0,0 0,-24-50,48 25,-48 0,24-25,0 0,-25 25,25-25,-25 25,25-24,-25 24,0 0,1 0,-1 0,0 0,25 24,-25-24,0 25,-24 74,49-74,0 0,-25 74,25-74,25-25,-25 25,0 0,0-1,25-24,-25 25,0 0,24-25,-24 25,25-25,0 0,0 25,-25-50,25 25,-1 0,1 0,0-25,0 25,-25-25,25 25,-1-25,-24 25</inkml:trace>
  <inkml:trace contextRef="#ctx0" brushRef="#br0" timeOffset="12580.7195">5953 4837,'25'0,"-1"0,1 0,0 0,0 0,0 0,-1 0,1 0,0 0,0 0,0 0,-1 0,1 0,0 0,25 0,-26 0,1 0,0 0,25 0,-25 0,24 0,-24 0,25 0,-1 0,-24 0,25 0,-26 0,26 0,-25 0,24 0,-24 0,0 0,25 0,-26 0,1 0,0 0,0 0,0 0,-1 0,1 0,0 0,0 0,-25 0</inkml:trace>
  <inkml:trace contextRef="#ctx0" brushRef="#br0" timeOffset="13405.7667">6126 5085,'25'0,"-25"-25,25 25,0-25,0 25,-25-24,24 24,1-25,0 0,0 25,0-25,-1 25,-24-25,25 25,-25 0,25 0,-25-24,25 24,-50 0,50 24,-25-24,0 25,0 0,-25-25,25 25,0 0,0-1,0 1,-25 0,25 0,0 0,0-1,-25 1,25 0,0 0,0 0,0-1,-24 1,24 0,0 0,0 0,24-50</inkml:trace>
  <inkml:trace contextRef="#ctx0" brushRef="#br0" timeOffset="14017.8017">6697 4911,'0'0,"0"25,-25 0,25 0,0 0,0-1,-25-24,25 25,0 0,0 0,0 0,-24-25,48 0,1 0,0 0,0 0,0 0,-1 0,1 0,0 0,-25 24,25-24,0 0,-1 0,-24 0</inkml:trace>
  <inkml:trace contextRef="#ctx0" brushRef="#br0" timeOffset="14441.826">6970 4911,'0'25,"0"0,0 0,-25-25,25 25,0-1,0 1,0 0,-25 0,25 0,0-1,-25 1,25 0,0 0,0 0,-24-1,24 1,0 0,0 0,24-25,-48 0,24 25,0-25</inkml:trace>
  <inkml:trace contextRef="#ctx0" brushRef="#br0" timeOffset="16515.9446">7516 4738,'24'0,"1"0,0 0,0 0,0 24,-1-24,1 0,0 0,0 0,0 0,-1-24,1 24,0 0,0 24,0-24,-25 0</inkml:trace>
  <inkml:trace contextRef="#ctx0" brushRef="#br0" timeOffset="16903.9668">7540 4911,'25'0,"0"0,0 0,0 0,-1 0,1 0,0 0,0 0,0 0,-1 0,1-24,0 48,0-24,0 0,-1 0,1 0,-25 0</inkml:trace>
  <inkml:trace contextRef="#ctx0" brushRef="#br0" timeOffset="17628.0082">8334 4440,'0'25,"0"0,0-1,0 1,0 0,0 0,0 0,0-1,0 1,0 0,-25 0,25 0,0-1,-25 1,25 0,0 0,0 0,-24-25,24 25,24-25,-24-25,25 25,0 0,0 0,0 0,-1 0,1 0,0 0,0 0,0 0,-1 0,1 0,-25 25,0-50</inkml:trace>
  <inkml:trace contextRef="#ctx0" brushRef="#br0" timeOffset="18065.0332">8582 4614,'0'24,"0"1,-25 0,25 0,0 0,0-1,0 1,0 0,-25 0,25 0,0 0,0-1,0 51,0-50,0-1,0 1,0 0,0 0,0-25</inkml:trace>
  <inkml:trace contextRef="#ctx0" brushRef="#br0" timeOffset="19064.0904">8855 4762,'-25'25,"25"0,0 0,0 0,0 0,0-1,0-24,0 25,0 0,0 0,25 0,-25-1,25-24,-25 25,25-25,-25 25,24-25,1 0,0 0,0 0,0 0,-1 0,1-25,0 25,0-25,0 1,-1-1,-24 0,25 25,-25-25,25 25,-25-25,0 25,25-24,-25-1,25 0,-25 0,0 0,0 0,0 1,0-1,0 0,0 0,24 0,-48 25,24-24,0-1,0 0,-25 0,25 0,-25 1,25-1,-25 25,0 0,25-25,-24 25,-1 0,0 0,0 0,0 0,1 25,-1-25,0 25,0-1,25 1,-25-25,25 25,-24 0,24 0,-25-25,25 24,0 1,-25 0,25 0,0 0,0-1,-25 1,25 0,0 0,0 0,0 0,0-25</inkml:trace>
  <inkml:trace contextRef="#ctx0" brushRef="#br0" timeOffset="22238.2719">6151 5705,'0'-25,"25"25,-25-25,25 25,-25-24,25-1,-1 25,-24-25,25 25,-25-25,25 25,-25-25,25 25,0 0,-1-24,1 24,0 0,-25 24,25-24,0 25,-25 0,0 0,0 0,0-1,0 1,0 0,0 0,-25 0,25-1,0 1,-25 0,0 0,25 0,-25-25,1 25,24-1,-25-24,0 25,0-25,0 0,1 0,-1 0,25-25,25 25</inkml:trace>
  <inkml:trace contextRef="#ctx0" brushRef="#br0" timeOffset="23050.3184">6697 5581,'0'25,"0"0,25-25,-25 24,0-48,0-1,-25 25,25-25,-25 0,0 0,1 25,-1 0,0 0,0 0,25 25,-25-25,1 25,-1 0,25 0,-25-1,25 1,0 0,-25 0,25 0,0-1,0 1,0 0,0 0,0 0,25 0,-25-1,25-24,-25 25,25-25,-1 0,1 25,0-25,0 0,-25-25,25 25,-1 0,1 0,0 0,0-25,0 25,-25-24,24 24,1 0,0 0,-25-25,0 25</inkml:trace>
  <inkml:trace contextRef="#ctx0" brushRef="#br0" timeOffset="23724.3569">5903 6102,'0'-25,"0"50,0-50,25 25,0 0,0 0,-1 0,1 0,0 0,0 0,0 0,-1 0,1 0,0 0,0 0,24 0,-24 0,0 0,0 0,24 0,-24 0,25 0,-25 0,24 25,-24-25,25 0,-25-25,-1 25,26 0,-25 25,24-25,-24 0,0-25,25 25,-26 0,1 0,0 0,0 0,0 0,-1 0,1 0,0 0,0 0,-25 25,25-50,-25 50,0-25</inkml:trace>
  <inkml:trace contextRef="#ctx0" brushRef="#br0" timeOffset="25773.4741">6102 6251,'0'-25,"24"25,-24-25,25 0,0 25,-25-24,25 24,0-25,-1 25,1 0,0 0,0 0,0 0,-25 25,24-25,-24 24,25 1,-50-25,25 25,0 0,-24 0,-1-1,25 1,0 0,-25 0,0 0,25-1,-25-24,1 25,24 0,-25 0,25 0,-25-25,0 24,25 1,-25 0,1 0,-1 0,0-1,0 1,0-25,25 25,-24-25,48 0,-24-25,25 0,0 25,0-24,0 24,-1 0,-24-25,25 50,0-25,0 24,0-24,-25 25,24-25,1 0,-25 25,25-25,0 0,0-25,-1 25,1 0,-25-25,25 25,0-24,0-1</inkml:trace>
  <inkml:trace contextRef="#ctx0" brushRef="#br0" timeOffset="26610.522">6747 6276,'-25'0,"25"49,-25-24,25 25,0-26,-25 1,25 0,0 0,0 0,0-1,0 1,0 0,0 0,25-25,-25 25,0-1,25-24,-25 25,25-25,-1 0,1 0,0 0,0 0,0 0,-1-25,1 25,-25-24,25 24,0-25,-25 0,25 0,-1 0,-24 1,25-1,-25 0,25 0,-25 0,0 1,25-1,-25-25,0 25,0-24,0 24,-25 0,25 0,-25 25,25-24,-25 24,25-25,-24 25,-1 0,0 0,0 0,0 25,1-25,-1 0,0 24,0 1,0 0,1 0,24 0,-25-25,0 49,25-24,-25 0,25 0,-25-1,25 1,0 0,0 0,25 0,-25-1,25 1</inkml:trace>
  <inkml:trace contextRef="#ctx0" brushRef="#br0" timeOffset="27035.5463">7441 6028,'25'0,"0"0,-25 24,25-24,-1 0,1 0,0 0,0 0,0 0,-1 0,1 25,0-25,0 0,0 0</inkml:trace>
  <inkml:trace contextRef="#ctx0" brushRef="#br0" timeOffset="27372.5656">7441 6176,'-25'0,"50"0,-25 25,25-25,0 0,0 0,-1 0,1-25,0 25,0 0,0 0,-1 0,-24 25,25-25,0 0,0 0</inkml:trace>
  <inkml:trace contextRef="#ctx0" brushRef="#br0" timeOffset="28609.6363">8632 5953,'0'-25,"25"25,-25-24,0-1,0 0,0 0,0 0,0 0,-25 25,25-24,-25 24,0-25,0 50,0-25,1 24,-1 1,0 0,0 0,25 0,0 0,-25-25,25 24,0 1,-24 0,24 0,0 0,0-1,0 1,0 0,24-25,-24 25,25 0,0-25,0 0,0-25,-1 25,-24-25,25 25,-25-25,25 0,0 1,-25-1,25 25,-25-25,0 0,0 0,0 1,0-1,0 0,25 25,-50 0,50 0,-25 25,0 0,0-1,-25-24,25 25,0 0,0 0,0 0,0-1,0 1,0 0,0 25,-25-26,25 1,0 0,-25 0,25 0,-25 24,25-24,-25 0,1 0,-1-1,0-24,25 25,-25-25,0 0,1 0,-1 0,0-25,0 1,0 24,25-25,-24 0,48 25,-24-25,0 0,25 25,0 0,0 25,-25-25</inkml:trace>
  <inkml:trace contextRef="#ctx0" brushRef="#br0" timeOffset="29609.6935">9004 5804,'-25'25,"0"-25,25 25,0 0,-25 0,25-1,0 1,-24-25,24 25,0 0,0 0,-25-1,25 1,0 0,0 0,0 0,0-1,0 1,0 0,0 0,25-25,-25 25,24-1,-24 1,25-25,0 25,0-25,0 25,-1-25,1 0,0 0,0-25,0 25,-1 0,1-25,0 0,0 25,0-24,-25-1,24 0,1 0,-25 0,25 1,-25-1,25 0,-25 0,0 0,25 1,-25-1,0 0,0 0,0 0,0 1,-25-1,25 0,0 0,-25 0,25 0,-25 1,25-1,-25 25,25-25,-24 25,-1 0,0-25,0 25,0 0,1 0,-1 0,0 25,0-25,0 25,1-25,-1 25,0-1,25 1,-25 0,25 0,0 0,0 0,-25 24,25-24,0 0,-24 0</inkml:trace>
  <inkml:trace contextRef="#ctx0" brushRef="#br0" timeOffset="33218.9">6350 7020,'24'-25,"-24"0,25 0,0 1,0-1,0 25,0-25,-1 25,1 0,-25-25,25 25,0 0,-25 25,25-25,-1 25,-24 0,0-1,0 1,0 0,0 0,0 0,0-1,-24 1,24 0,0 0,-25 0,0 24,0-49,25 25,-25 0,1 0,-1-25,0 24,0-24,0 0,0 0,1 0,-1 0,0-24,25-1,25 25,-25 0</inkml:trace>
  <inkml:trace contextRef="#ctx0" brushRef="#br0" timeOffset="34057.948">6945 6945,'0'25,"0"0,0 0,0-50,0 0,-25 25,25-25,-25 25,25-24,-24 24,-1 0,25-25,-25 25,0 0,25 25,-25-25,1 24,24 1,-25-25,25 25,-25 0,25 0,-25-25,0 99,25-74,0 24,25-24,-25 0,25-25,-25 25,25-25,0 0,-1 0,1 0,0 0,0-25,0 25,-25-25,24 25,1 0,-25-25,0 25</inkml:trace>
  <inkml:trace contextRef="#ctx0" brushRef="#br0" timeOffset="34730.9865">5978 7441,'24'0,"1"0,0 0,0 0,0 0,-1 0,1 0,0 0,0 0,24 0,-24 0,0 0,25 0,-26 0,26 0,0 0,-25 0,24 0,1 0,-25 0,24 0,1 0,-1 0,1-24,-25 24,24 0,-24 0,25 0,-25 0,24 0,-24 0,0 0,24 0,-24 0,0 0,0 0,0 0,-1 0,1 0,-25 24,-25-24,25 0</inkml:trace>
  <inkml:trace contextRef="#ctx0" brushRef="#br0" timeOffset="36505.0879">6002 7838,'25'-25,"0"25,-25-24,25 24,0-25,-1 25,-24-25,25 25,0-25,0 25,-25-25,25 1,-1 24,1-25,0 0,0 25,-25-25,25 25,-1-25,-24 1,25 24,0-25,-25 0,25 25,-25-25,0 0,25 25,-50 0,25 25,-25 0,25 0,-25 0,25-1,-25 1,25 0,-24 0,24 0,-25-1,25 1,0 0,-25 0,25 24,0-24,-25 0,25 0,-25 0,1 24,24-24,0 0,-25-25,25 25,0 0,25-25,-25 0</inkml:trace>
  <inkml:trace contextRef="#ctx0" brushRef="#br0" timeOffset="37742.1587">7119 7590,'0'-25,"0"1,0-1,-25 25,25-25,-25 0,0 25,0 0,25-25,-24 25,-1 0,0 0,25 25,-25-25,0 0,1 25,-1-25,0 25,0 0,0-25,1 24,-1 1,25 0,-25-25,25 25,-25 0,25-1,-25-24,25 25,-24 0,24 0,-25 0,25-1,0 1,0 0,0 0,0 0,0 24,0-24,25 0,-25 0,24-25,1 25,0-25,0 0,0 0,-1 0,1 0,0-25,0 25,-25-25,25 25,-25-25,24 0,-24 0,25 25,-25-49,0 24,0 0,0 0,0 1,-25-1,25 0,-24 25,24-25,-25 25,0-25,0 25,0 25,1-25,-1 0,25 25,-25-25,0 25,0 0,1-1,-1 1,25 0</inkml:trace>
  <inkml:trace contextRef="#ctx0" brushRef="#br0" timeOffset="39741.273">7292 7491,'-25'0,"25"25,-24 0,-1-1,25 1,-25 0,25 0,-25-25,25 25,0-1,0 1,-25 0,25 0,0 24,0-24,0 0,0 0,-24 0,48 24,-24-24,25 0,0 0,0-25,0 0,-1 25,1-25,0-25,0 25,0 0,-1-25,1 0,0 25,0 0,-25-25,25 0,0 1,-1-1,-24 0,25 25,-25-25,25 0,-25 1,25-26,-25 25,0 0,0 1,0-1,0 0,0 0,0 0,-25 1,25-1,-25 0,0 0,1 25,24-25,-25 25,0 0,0-24,0 24,25 24,-25-24,1 0,-1 25,0-25,0 0,25 25,-25-25,1 25,-1 0,25-1,-25-24,25 25,-25 0,0 0,25 0,0-1,0 1,0 0,0-25</inkml:trace>
  <inkml:trace contextRef="#ctx0" brushRef="#br0" timeOffset="40203.2994">7962 7293,'25'0,"0"0,-1 0,1 0,0 0,0 0,0 0,-1 0,1 0,0 0,-25 0</inkml:trace>
  <inkml:trace contextRef="#ctx0" brushRef="#br0" timeOffset="40528.318">7863 7417,'25'0,"-1"0,1 0,0 0,0 0,0 0,-1 0,1 0,0 0,0 0,0 0,-1 0,1 0,0 0,0 0,0 0</inkml:trace>
  <inkml:trace contextRef="#ctx0" brushRef="#br0" timeOffset="41778.3895">9004 7020,'0'25,"-25"-25,25 24,-25-24,0 0,1 0,-1 0,0-24,0 24,0 0,25-25,-24 25,-1 0,25 25,-25-25,0 24,25 1,-25 0,25 0,-24 0,-1 24,25-24,0 0,-25 0,25-1,0 1,0 0,0-50,25 25,-25-25,25 1,-1-1,1 25,0 0,0 0,0-25,-25 50,24-25,1 0,0 0,-25 25,25-25,-25 24,25-24,-25 25,0 0,24-25,-24 25,0 24,0-24,0 0,0 0,-24 0,24-1,0 1,-25 0,0 0,0 0,0-1,1-24,24 25,-25-25,0 0,0 0,0 0,1 0,-1 0,0 0,0-25,0 25,25-24,-25-1,25 0,-24 25,24-25,0 0,24 50,1 0</inkml:trace>
  <inkml:trace contextRef="#ctx0" brushRef="#br0" timeOffset="46299.6481">6102 8384,'24'0,"-24"-25,25 0,0 1,0-1,0 0,-1 25,1-25,0 25,0 0,-25-25,25 25,-1 0,1-24,0 24,0 0,0 0,0 0,-25 24,24-24,1 25,-25 0,25-25,-25 25,0 24,0-24,-25 0,25 0,0 0,-25-1,25 1,-24 0,-1 0,25 0,-25-1,0 1,0-25,0 25,25 0,-24-25,-1 25,0-25,0 24,0-24,1 0,-1 25,0-25,0 0,0 0,1 0,-1 0,25-25,-25 25,25-24,-25 24,25-25,0 25</inkml:trace>
  <inkml:trace contextRef="#ctx0" brushRef="#br0" timeOffset="47161.6974">6747 8285,'-25'0,"50"25,-50-25,25 24,0 1,0 0,25-25,-25-25,0 0,-25 1,0-1,25 0,-25 25,0 0,1 25,-1 0,25-1,-25-24,25 25,-25-25,25 25,0 0,0 0,-25-1,25 1,0 0,-24 0,24 0,0-1,0 1,24-25,-24 25,0 0,25 0,0-1,0-24,0 0,-1 0,1 0,0 0,0 0,0-24,-1 24,26 0,-50-25,25 25,0 0,-1-25,1 25,0 0,-25-25,25 25,-25 0</inkml:trace>
  <inkml:trace contextRef="#ctx0" brushRef="#br0" timeOffset="47811.7346">5928 8880,'25'0,"0"0,-1 0,1 0,0 0,25 0,-26 0,26 0,-25-25,24 25,-24 0,25 0,-1 0,1 0,-25 0,25 0,-1 0,-24 0,25 0,-1 0,-24 0,25 0,-1 0,1 0,-25 0,24 0,-24 0,25 0,-26 0,1 0,0 0,0 0,0 0,-1 0,1 0,0 0,-25 25,0-50</inkml:trace>
  <inkml:trace contextRef="#ctx0" brushRef="#br0" timeOffset="49622.8382">6102 9227,'0'-49,"0"49,24 0,-24-25,25-25,0 50,0-24,0-26,-1 50,-24 0,25 0,0-25,0-25,0 50,-1 0,1 0,0 0,0-24,0 24,0 0,-1 0,1 0,-25 24,25-24,-25 0,25 0,-25 50,0-25,0-25,0 50,0-26,-25-24,25 50,-25-25,25-25,-25 49,1-24,-1-25,25 50,-25-25,0-25,0 49,25-24,-25-25,1 25,-1 0,0-1,0 26,0-25,1-25,24 0,-25 49,0-24,0-25,25 0,-25 50,1-50,-1 25,0-25,25 0,-25 0,0 0,1 0,-1 0,50 0,-25-25,24-25,1 50,-25 0,25 0,0 0,0 0,-1 0,1 0,0 0,0 0,0 0,-25 50,24-50,1 25,0-25,0 0,0 0,-1 0,1 0,0 0,0 0,0 0,0 0,-1 0,1-25,0 25,0-50,-25 50</inkml:trace>
  <inkml:trace contextRef="#ctx0" brushRef="#br0" timeOffset="50297.8768">6871 9252,'24'-25,"1"25,-25-49,25 49,0 0,0 0,-1-25,1-25,0 50,0 0,0-24,-1-26,1 50,-25 0,25-25,0-25,-25 50,0-24,25 24,-50 0,25 24,0-24,0 50,-25-25,25-25,0 50,-25-26,25-24,-25 50,25-25,0-25,-24 74,24-74,-25 75,0-75,25 74,-25-74,25 50,-25-26,25 26,-24-25,24 24,0-24,-25-25,25 50,0-25,0-25,0 49,0-24,-25-25,50 0,-25-25,25-24</inkml:trace>
  <inkml:trace contextRef="#ctx0" brushRef="#br0" timeOffset="50697.8997">7540 8806,'25'0,"-25"-25,25 25,0 25,0-25,-1 0,1 0,0 0,0 0,0 0,-1 0,1 0,0 0,0 0,0 0,-25 0</inkml:trace>
  <inkml:trace contextRef="#ctx0" brushRef="#br0" timeOffset="51009.9176">7466 8954,'25'0,"-25"50,25-50,-1 0,1 0,0 0,0 0,0 0,-1-50,1 50,0 0,0 0,0 0,-1 0,1 0,0 0,0 50,0-50,-1 0</inkml:trace>
  <inkml:trace contextRef="#ctx0" brushRef="#br0" timeOffset="51646.954">8508 8434,'0'24,"0"1,-25-25,25 25,0 25,-25-26,25 1,-25 0,25 0,-25 0,25-1,-24 26,-1-50,0 25,25 0,-25 24,0-24,1-25,-1 50,25-26,-25-24,25 0,-25 0,25 50,25-50,-25-50,25 50,0 0,-1 0,1 0,0 0,0 0,0-24,-1 24,1 0,0 0,0 0,0 0,-1 0,1 0</inkml:trace>
  <inkml:trace contextRef="#ctx0" brushRef="#br0" timeOffset="52046.9769">8657 8632,'0'-25,"0"50,-25 0,25 0,-25-25,25 24,0 1,-25 0,25 0,-25 0,25-25,-25 49,25-24,-24-25,24 50,-25-26,25 26,-25-25,25-25,-25 0,25 50,0-26,-25-24,25 50,-24-25,24-25,0 49,0-49</inkml:trace>
  <inkml:trace contextRef="#ctx0" brushRef="#br0" timeOffset="52847.0226">9029 8582,'-25'0,"25"25,-25 0,25 0,-25-25,0 25,25-1,-24 1,24 0,-25 0,25 0,-25-25,25 49,-25-24,25-25,-25 50,25-26,0-24,0 50,0-25,0-25,0 50,0-26,0-24,0 50,25-50,-25 25,25-25,0 0,0 0,-1 0,1 0,0 0,0 0,0 0,-1 0,1-25,0 25,-25-50,25 50,0-24,-1 24,1-50,-25 50,25-75,0 75,-25-24,25-26,-1 50,-24-25,0-24,25 24,-25 0,0 0,0 0,0 1,0-1,0 0,0 0,0 0,-25 1,25-1,-24 0,-1 0,0 25,0 0,25-25,-25 25,1 0,-1 25,0-25,0 25,0 0,1 0,-1-1,25 1,-25 0,0 0,0 24,1-24,-1 0</inkml:trace>
  <inkml:trace contextRef="#ctx0" brushRef="#br0" timeOffset="57669.2984">6374 10319,'0'25,"0"-1,0 1,0 0,-24-25,24 25,-25-25,50 0,-25-25,0 0,24 0,1 1,0-1,0 0,0 0,0 25,-1-25,1 25,0 0,-25-24,25 24,0 0,-1 0,-24 24,25-24,-25 25,25-25,-25 25,0 0,25 0,-25-1,0 1,-25 25,25-25,0-1,0 1,-25-25,25 50,0-25,-25-1,1 1,24 0,-25 0,25 0,-25-1,0 1,0 0,1 0,-1 0,0-1,0-24,0 25,0 0,1-25,-1 25,0-25,0 0,0 0,1 0,-1 0,0 0,0-25,0 0,25 0,-24 25,24-24,0-1,0 0,0 0,0 0,24 25,1 0,0 0,0 0,-25 25,25-25,-25 25,24-25,-24 25,25 0,-25-1,0 1,0-25</inkml:trace>
  <inkml:trace contextRef="#ctx0" brushRef="#br0" timeOffset="58469.3442">6970 10344,'0'24,"0"1,0 0,0 0,25 0,-25-50,0 0,0 0,0 0,0 1,0-1,-25 25,25-25,-25 0,0 25,0 0,1 0,-1 25,0-25,0 25,25 0,-25-25,25 24,-24 1,24 0,-25 0,25 0,-25-1,25 1,0 0,-25 0,25 0,0 24,0-24,-25 0,25 0,0-1,0 1,0 0,0 0,0 0,0-1,0 1,25-25,-25 25,25 0,0-25,0 0,-1 0,1 0,0 0,0 0,0 0,-1 0,1 0,0 0,-25-25,25 25,0 0,-25 0</inkml:trace>
  <inkml:trace contextRef="#ctx0" brushRef="#br0" timeOffset="59131.3821">5754 11162,'25'0,"0"0,0 0,0 0,-1-25,1 25,0 0,0 0,0 0,24 0,-24 0,0 0,24 0,1 0,0 0,-26 0,26-25,0 25,-1 0,1 0,0 0,24 0,-24 0,-1 0,1-24,-1 24,1 0,0 0,-1-25,1 25,-25 0,24 0,1 0,-25-25,-1 25,1 0,0 0,0 0,0 0,-25 25,-25-25</inkml:trace>
  <inkml:trace contextRef="#ctx0" brushRef="#br0" timeOffset="60142.4399">5556 11881,'25'0,"-25"-24,25 24,-1 0,-24-25,25 25,0-25,0 25,-25-25,25 25,-1-25,1 1,0-1,0 0,0 0,-1 0,-24 1,25-1,0 0,0 0,-25 0,25 1,-25-1,0 0,0 0,-25 50,25 0,0 0,-25-1,25 1,0 0,-25 0,25 0,0 24,-25-24,25 25,-24-26,24 26,-25-25,25 24,-25-24,25 0,0 25,-25-26,25 26,-25-25,25 0,0-1,-24 1,24 0,0 0,-25 0,25 0,-25-1,25-24</inkml:trace>
  <inkml:trace contextRef="#ctx0" brushRef="#br0" timeOffset="61055.4921">6102 11633,'24'-24,"-24"-1,0 0,25 0,0 0,0 1,0 24,-1 0,-24-25,25 25,0 0,0 0,0 0,-1 25,1-25,-25 24,0 1,0 0,0 0,-25 0,25-1,0 1,-24-25,-1 25,0 0,25 0,-25-1,0-24,1 25,-1 0,50-25,-25-25,24 25,1 0,0 0,0 0,0 0,-25 25,24-25,1 25,-25 0,25-1,-25 1,0 0,0 0,0 0,0-1,-25 1,25 0,0 0,-25 0,1-1,24 1,-25 0,0-25,0 25,0-25,1 25,-1-25,0 0,0 0,0 0,1 0,-1-25,0 25,0-25,25 0,-25 0,25 1,25 24,0 0,0 0,-25 24,25-24,-25 25</inkml:trace>
  <inkml:trace contextRef="#ctx0" brushRef="#br0" timeOffset="61879.5393">6672 11584,'25'0,"-50"0,25 25,0-1,0 1,-25 0,25 0,-24 0,24-1,0 1,-25 0,25 0,0 0,0-1,0 1,-25 0,25 0,0 24,0-24,25 0,-25 0,0 0,25-1,-25 1,24-25,-24 25,25-25,0 25,0-25,0 0,-1 0,1 0,0-25,0 25,24-25,-24 0,0 1,0-1,0 0,-1 0,1-24,0 24,0-25,-25 25,25 1,-1-26,-24 25,0-24,0 24,25 0,-25-25,-25 26,25-1,0 0,-24 0,24 0,-25 1,25-1,-25 25,0-25,0 0,1 25,-1 0,25 25,-25-25,0 0,0 0,1 25,-1-25,0 25,25-1,-25 1,0-25,25 50,-24-25,-1-1,25 1,-25 25,0-25,25 24,-25-24,25 25,0-26,-24 1,24 25,0-25,0-1,24 1,-24-25</inkml:trace>
  <inkml:trace contextRef="#ctx0" brushRef="#br0" timeOffset="62317.5643">7590 10988,'25'0,"0"0,-1 0,1 0,0 0,0 0,0 0,-1 0,1 0,0 0,-25 25,25-25,0 0,-50 0</inkml:trace>
  <inkml:trace contextRef="#ctx0" brushRef="#br0" timeOffset="62617.5815">7516 11162,'24'0,"1"0,0 0,0 0,0 0,-1 0,1-25,0 25,0 0,0 0,-1 0,1 0,0 0,-25 0</inkml:trace>
  <inkml:trace contextRef="#ctx0" brushRef="#br0" timeOffset="65452.7436">8334 10691,'0'25,"-25"-25,0 0,25-25,0 0,0 0,25 0,-25 1,25 24,-25-25,25 25,-25-25,25 25,-25-25,24 25,1-25,0 25,-25 25,25-25,-25 25,25-25,-25 25,0 0,-25-1,25 1,0 0,0 0,-25 0,25-1,0 1,-25 0,25 0,-25 0,25-1,-24 1,-1 0,25 0,-25 0,0-1,0 26,25-25,-24 0,-1-1,0 1,25 0,-25 0,0 0,1-25,24 25,-25-25,25 24,-25-24,0 0,25 25,0-50,0 1,-25 24,50 0,-25-25,25 0,0 0,0 25,-25-25,24 25,1 0,0 0,0 0,0 0,-25 25,24 0,-24 0,25-25,-25 25,0-1,25-24,-25 25,25-25,0 0,-1 0,76-25,-100 1,24 24,-24-25,0 25</inkml:trace>
  <inkml:trace contextRef="#ctx0" brushRef="#br0" timeOffset="71275.0767">9153 10468,'24'0,"-24"24,-24-24,24 25,-25-25,25 25,-25 0,25 0,-25-25,0 24,1-24,24 25,-25-25,0-25,0 25,25-24,-25 24,25-25,-24 0,-1 25,25 25,-25-25,25 25,0-1,0 1,-25 0,25 0,0 0,-25-1,25 1,0 0,-24 0,24 0,0-1,24-48,1-1,0 25,-25-25,25 25,0 0,-1-25,1 25,0 0,0 0,0 0,-1 25,1-25,-25 25,25-25,-25 25,0-1,25 1,-25 0,0 0,0 24,0-24,0 0,-25 0,25 0,0-1,-25 1,25 0,-25 0,25 0,-99 74,74-99,1 25,-1-25,0 0,0 0,0 0,1 0,-1 0,0 0,0-25,0 0,1 25,24-25,0 1,0-1,24 0,1 25,0 0,0 0,0 25,-25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28.31858" units="1/cm"/>
          <inkml:channelProperty channel="Y" name="resolution" value="28.33948" units="1/cm"/>
        </inkml:channelProperties>
      </inkml:inkSource>
      <inkml:timestamp xml:id="ts0" timeString="2013-01-31T07:39:27.307"/>
    </inkml:context>
    <inkml:brush xml:id="br0">
      <inkml:brushProperty name="width" value="0.05292" units="cm"/>
      <inkml:brushProperty name="height" value="0.05292" units="cm"/>
      <inkml:brushProperty name="color" value="#40618B"/>
    </inkml:brush>
  </inkml:definitions>
  <inkml:trace contextRef="#ctx0" brushRef="#br0">11335 3001,'0'25,"25"0,0 0,0-25,-25 25,25-1,-25 1,24 0,-24 0,25 0,-25-1,25 26,0-25,-25 0,25-1,-25 26,24-25,1 0,-25-1,25 1,-25 25,25-25,-25-1,25-24,-25 25,24 0,1-25,-25 25,25-25,0 0</inkml:trace>
  <inkml:trace contextRef="#ctx0" brushRef="#br0" timeOffset="412.0235">11683 2977,'-25'0,"25"24,0 1,-25 0,25 0,-25 0,25 24,-25-24,1 25,-1-1,25 1,-25-1,0 1,0 0,1-26,-1 26,25-25,-25 24,25-24,-25 0,25 0,-25 0,25 0,0-1,25-24,0 0</inkml:trace>
  <inkml:trace contextRef="#ctx0" brushRef="#br0" timeOffset="637.0364">12055 3200,'25'25,"-25"-1,0-24</inkml:trace>
  <inkml:trace contextRef="#ctx0" brushRef="#br0" timeOffset="837.0478">12030 3621,'25'25,"0"-50,-1 1</inkml:trace>
  <inkml:trace contextRef="#ctx0" brushRef="#br0" timeOffset="1560.0892">12551 3076,'0'25,"0"-1,0 1,0 0,-25 0,25 0,0-1,0 1,0 0,0 25,-25-26,25 1,0 0,0 0,-25 0,25-1,-24 1,24 0,0-50,0 0,0 1,24 24,-24-25,25 0,0 25,0 0,0 0,-1 25,1-25,0 25,0-1,-25 1,25 0,-25 0,0 0,0 24,0-24,0 0,0 0,0 0,-25-1,0 1,0 0,25 0,-25-25,1 25,-1-1,0-24,0 0,0 0,1 0,24-24,-25 24,0-25,50 25,-25 25,0-25</inkml:trace>
  <inkml:trace contextRef="#ctx0" brushRef="#br0" timeOffset="1886.1078">12501 3076,'25'0,"0"0,0 0,-1 0,1 0,0 25,0-25,24 0,-24 0,0 0,0 0,0 0,0 24,-1-24,1 0,0 0</inkml:trace>
  <inkml:trace contextRef="#ctx0" brushRef="#br0" timeOffset="2149.1229">13171 3249,'25'0,"0"25,-1-25,1 0,0 0,25 0,-26 0,1 0,0 25,0-25,0 0,-1 0,1 0</inkml:trace>
  <inkml:trace contextRef="#ctx0" brushRef="#br0" timeOffset="2374.1357">13146 3547,'25'0,"0"25,0-25,-1 0,1 0,0 0,25 0,-26 0,26-25,-25 25,0 0,24-25</inkml:trace>
  <inkml:trace contextRef="#ctx0" brushRef="#br0" timeOffset="2823.1614">13816 3522,'25'-25,"-25"1,0-1,25 0,-25 0,24 0,-24 1,25-26,0 25,-25 0,25-24,0 24,-25 0,0 0,24 1,-24-1,0 0,0 50,0 0,0-1,0 1,0 0,0 0,0 24,0 1,0 0,0-26,0 26,0 0,0-1,0 1,0-25,0 24,0-24,0 25,0-25,0-1,0 1,0 0,0 0,25-25</inkml:trace>
  <inkml:trace contextRef="#ctx0" brushRef="#br0" timeOffset="3484.1992">14362 3671,'0'25,"0"0,0 0,24-1,-24 1,25 0,0 0,0-25,0 25,-1-25,1 0,25 0,-25-25,-1 25,1-25,-25 0,0 0,25 1,-25-1,0-25,25 25,-25-24,0-1,0 0,0 1,-25-1,25 25,-25-24,0 24,1 25,24-25,-25 50,0-25,0 0,25 25,-25-25,25 25,-24-25,24-25,-25 0,25 0,-25 25,25-49,0 24,0 0,0-25,0 26,0-26,25 25,-25 0,0 1,25-1,-25 50,24-25,1 0,0 24,0-24,0 0,-1 0,1 0,25 0,-25 0,-1 0,-24-24,25-1</inkml:trace>
  <inkml:trace contextRef="#ctx0" brushRef="#br0" timeOffset="10718.613">11583 4440,'25'0,"-25"25,25 0,-25-1,25-24,-25 25,25 0,-1 0,1 0,0-1,0 1,0 0,0 0,-1 0,1-1,0 1,0 0,0 0,-25 0,24 0,1-1,0-24,0 25,0 0,-25 0,24 0,1-1,0 1,0 0,0-25,-1-25</inkml:trace>
  <inkml:trace contextRef="#ctx0" brushRef="#br0" timeOffset="11006.6295">12030 4341,'-25'25,"25"-1,0 1,-25 0,25 0</inkml:trace>
  <inkml:trace contextRef="#ctx0" brushRef="#br0" timeOffset="11193.6402">11856 4688,'0'25,"-24"0,-1 24,25-24,-25 0,0 25,25-26,-25-24,0 50,1-25,24 24,-25-24,25 0,-25 0,25 0,-25-1,50-24,-25 0</inkml:trace>
  <inkml:trace contextRef="#ctx0" brushRef="#br0" timeOffset="11905.6809">12675 4862,'0'25,"-25"-1,50-24,-25 0,25 0,-25 0</inkml:trace>
  <inkml:trace contextRef="#ctx0" brushRef="#br0" timeOffset="12542.7174">13171 4688,'0'-25,"25"0,-25 1,0-1,25 0,-25 0,24 0,-24 1,25-26,0 25,-25 0,25 1,-25-1,25 0,-25 0,24 25,-24 25,0 0,0 0,0-1,0 1,0 25,0-25,0-1,0 26,0 0,0-1,-24 1,24-1,0 1,0 0,0-1,0-49,0 50,0-25,0 0,24-1,-24 1,0 0,0-25</inkml:trace>
  <inkml:trace contextRef="#ctx0" brushRef="#br0" timeOffset="13092.7488">13593 4266,'0'25,"24"25,-24-25,0-1,0 26,0-25,0 24,0 1,25-25,-25 0,25 24,0-24,0-25,-1 0,1 0,0-25,0 0,0 1,-25-1,25 0,-1 0,-24-24,25 24,-25 0,0 0,0 0,0 1,0 48,0 26,0-25,0 0,-25-1,25 26,0 0,0-1,0 1,-24-1,24 1,0 0,0-1,-25-24,25 0,0 25,25-26,-25 1,0 0,24 0,-24-25</inkml:trace>
  <inkml:trace contextRef="#ctx0" brushRef="#br0" timeOffset="13454.7695">14262 4564,'25'25,"0"-25,0 0,0 25,-1-25,26 0,-25 0,0 0,24 24,-24-24,0 0,24 0,-24 0,-25 0</inkml:trace>
  <inkml:trace contextRef="#ctx0" brushRef="#br0" timeOffset="14054.8038">12675 4465,'-25'0,"25"25,0-1,25-24,-25-24,25-1,-25 0,0 0,-25 50,50-25,-25 25,0 0,24-25,-24 24</inkml:trace>
  <inkml:trace contextRef="#ctx0" brushRef="#br0" timeOffset="14866.8503">14287 4837,'25'0,"0"0,0 0,-1 0,26 0,-25 0,0 0,-1 0,26 0,-25 0,0 0,-1 25,1-25,0 0,0 0,0 25,-1-25</inkml:trace>
  <inkml:trace contextRef="#ctx0" brushRef="#br0" timeOffset="16265.9303">15131 4341,'0'25,"0"-1,0 1,0 0,0 0,0 0,-25 24,25-24,0 0,-25 0,25-1,0 26,-25-25,25 0,0-1,0 1,-25 0,50-25,0 0,0-25,0 25,-1 0,1 0,0 0,0 0,0 0,-1 0,-24 25,25-25,0 0,-25 25,25-25,0 0,-25-25</inkml:trace>
  <inkml:trace contextRef="#ctx0" brushRef="#br0" timeOffset="16540.946">15403 4539,'-24'25,"24"0,0 0,0-1,0 26,0-25,0 0,0-1,0 26,0-25,0 25,24-26,-24-24,0 50,0-25,0 0,0-1,0 1,0 0,0 0,0-25</inkml:trace>
  <inkml:trace contextRef="#ctx0" brushRef="#br0" timeOffset="17077.9768">15676 4514,'0'25,"-25"0,25 25,0-26,-24 26,24-25,0 24,0 1,0 0,0-1,0-24,24 25,-24-1,25 1,-25-25,124 24,-99-49,0-24,0-1,-1 0,1 0,0-24,0 24,-25 0,0-25,25 26,-25-1,0-25,25 0,-25 1,0-1,-25 1,25 24,-25-25,25 1,-223-1,148 224,75-125,0-24,25 25</inkml:trace>
  <inkml:trace contextRef="#ctx0" brushRef="#br0" timeOffset="23262.3305">11360 6871,'0'-25,"0"50,-25 0,50 0,-25-1,25 1,0 0,-25 0,25 0,-25-1,24 1,1 0,-25 25,25-26,0 1,0 25,-25-25,24-1,1 26,0-25,0 0,-25-1,25 1,-25 0,24 0,1 0,-25-1,25 1,0-25,-25 25,25-25,-25 25,25-25</inkml:trace>
  <inkml:trace contextRef="#ctx0" brushRef="#br0" timeOffset="23686.3547">11757 6846,'-25'-25,"0"0,1 50,-1 0,25 0,-25 0,25 0,-25-1,25 1,-25 25,1-1,-1-24,25 25,-25-1,0 1,25 0,-25-1,1 1,-1-1,25-24,-25 25,0-1,0-24,25 25,-24-25,24-1,-25 1,25 0,0 0,-25-25,50 0,-25 0</inkml:trace>
  <inkml:trace contextRef="#ctx0" brushRef="#br0" timeOffset="23999.3726">12179 7020,'0'-25,"-25"25,50 0,-50 0,25 25,25-25,-25 25,0-1</inkml:trace>
  <inkml:trace contextRef="#ctx0" brushRef="#br0" timeOffset="24211.3848">12129 7491,'-25'0,"50"0,-25 25,0-25</inkml:trace>
  <inkml:trace contextRef="#ctx0" brushRef="#br0" timeOffset="24786.4177">12625 7342,'25'-49,"0"49,-25-25,25 0,-1-25,76-74,-75 100,-1-1,-24-25,25 25,-25 1,0-1,-25 25,25 25,0-1,0 1,0 25,-49 173,24-173,25-1,-25 26,25-26,0 1,0-25,0 24,0 1,0-25,0-1,0 1,0 0,25 0,0 0,-25-50</inkml:trace>
  <inkml:trace contextRef="#ctx0" brushRef="#br0" timeOffset="25485.4576">13593 6945,'0'25,"0"-50,0 50,0-50,-25 25,25-24,-25 24,0 0,0 0,1 0,-1 24,0-24,0 0,25 25,-25 0,1-25,-1 25,0 0,0 24,0-24,1 25,-1-26,25 26,-25-25,25 24,0-24,0 25,0 24,0-49,25 0,-25 24,25-24,-1 0,1 0,0-25,0 0,0 0,-1 0,26 0,-25-25,0 0,-1 0,1-24,0 24,-25 0,0-24,-25-1,0 25,25 0,-24 1,-1 24,0-25,0 25,0-25,1 25,-1 0,0 0,0 0,25 25,-25-25,1 25,24-1,0 26,0-25,0 24,0-24,24 0,1 0,0 0</inkml:trace>
  <inkml:trace contextRef="#ctx0" brushRef="#br0" timeOffset="26035.4891">13766 7144,'0'25,"0"24,0-24,0 25,0-26,0 26,0-25,0 24,25-24,-25 0,25 0,0 0,0-1,-1-24,1 0,0 0,0 0,0 0,-1-24,1 24,0-25,0 0,0-25,-25 26,24-1,1-25,-25 25,0-24,0-1,0 25,0-24,0 24,-25 0,25 0,-24 1,-1 24,25-25,-25 0,-25 0,26 25,-1 0,0-25,0 25,0 0,1 0,-1 25,0-25,0 25,0 0,0 24,25-24,-24 25,24-1,0 1,0-25,24 24,1 1,0-25</inkml:trace>
  <inkml:trace contextRef="#ctx0" brushRef="#br0" timeOffset="26323.5056">14362 7218,'24'0,"1"0,0 0,0-25,0 25,-1 0,1 0,0 0,25 0,-26 0,1 0,0 0,0 0,0 25,-25-25</inkml:trace>
  <inkml:trace contextRef="#ctx0" brushRef="#br0" timeOffset="26560.5191">14411 7342,'25'0,"0"0,0 0,-1 0,1 0,25 0,-25 0,24 25,-24-25,25 25,-26-25,1 25</inkml:trace>
  <inkml:trace contextRef="#ctx0" brushRef="#br0" timeOffset="27300.5615">14982 7516,'0'25,"25"-1,-25 1,0 0,24 0,1 0,0-1,0-24,0 25,-1-25,1 25,25-25,-25 0,-1-25,1 0,0 25,0-24,0-1,-1-25,1 25,0 1,0-26,0 0,-25 26,24-26,-24 25,0-24,0 24,-24 0,-1 0,0 25,0 0,0 0,1 0,-1 0,0 25,0 0,0-25,1 0,-1-25,25 0,0 0,0-24,0 24,0 0,0-24,0-1,25 25,-25-24,0 24,24 0,-24 0,25 25,0 25,0-25,0 50,-1-50,1 24,0-24,0 25,0-25,-1 0,26 0,-25 0,-25 0</inkml:trace>
  <inkml:trace contextRef="#ctx0" brushRef="#br0" timeOffset="153570.7837">18157 3200,'0'-25,"0"0,0 0,0 1,0-1,0 0,25 25,-25-25,0 0,24 25,-24-24,0 48,25-24,-25 25,25 0,0 0,0 0,-1-25,-24 24,25-24,0 25,0-25,0 0,-1 0,1 0,25-25,-25 25,-1 0,1-24,25 24,-25-25,-1 25,-24-25,25 0,0 25,-25-25,25 1,-25-1,-25 25,25 25,-25-25,25 24,0 1,-25 0,25 25,-24-26,-1 26,25 0,-25-26,25 26,0 0,0-1,-25-24,25 25,0-1,-25 1,25-1,0-24,-24 25,24-25,0 24,0-24,0 0,0 0,0 0,0-50,0 0,0 0,0 0,-25 1,25-1,-25-25,0 25,0 0,-24 1,24-1,0 25,-99 0,124 25,0-1</inkml:trace>
  <inkml:trace contextRef="#ctx0" brushRef="#br0" timeOffset="154418.8322">18256 3646,'25'0,"-25"25,25-25,-1 0,26 0,-25 0,24 25,-24-25,25 0,-1 0,-24 0,25 0,-25 0,24-25,-24 25,0 0,0 0,-1 0,1-25,0 25,0-25,0 25,-1 0,-24-24,25 24,0 0,0-25,0 25,-1-25,1 25,0 0,0 0,-25 25,25-25,-25 25,0-1,0 1,0 0,0 0,0 0,-25 0,25-1,25 1,-25 0,0 0,25-25,-1 25,-24-1,25 1,0-25,0 0,0 25,-1-25,1-25,0 25,0 0,0 0,-1-25,1 1,0 24,0-50,0 25,-1 0,1-24,0 24,-25-25,25 1,-25 24,25-25,-25 25,0-24,0 24,-25 0,25 0,-25 1,0 24,0-25,1 25,-1-25,0 50,0-25,0 0,1 25,-1-25,0 0,0 24,0-24,1-24,-1 24,25-25,0 0,0 0,25 0,-25 1,24-1,-24 0,25 0,0 0,-25 1,25-1,0 0,-1 0,-24 50,0 0,25-25,-25 25,25-25,0 0,24 0,-24 0,0 0,25 0,-26 0,26-25</inkml:trace>
  <inkml:trace contextRef="#ctx0" brushRef="#br0" timeOffset="161552.2402">18578 4266,'25'0,"-25"25,-25 0,1 0,-1 0,-50-1,51 1,-1-25,25-25,-25 25,0 0,0 0,-49-74,49 74,25-25,0 50,-25-25,25 25,-24 0,24-1,-25-24,25 25,0 0,0 25,-25-26,25 1,0 25,0-25,0-1,-25 1,25 0,0 0,0 0,0-1,0 1,-25-25,25-25,25 25,-25-24,25-1,-25 0,25 0,0 0,-1 25,1 0,0 0,0 0,0 0,-1 25,1 0,-25 0,25 0,-25-1,0 1,0 0,0 25,0-25,0-1,-25 1,25 0,-25 0,25 0,-24-1,-1 1,0 0,-25 0,26-25,-1 25,0-25,-25 0,25 0,1 0,-1-25,0 25,0-25,25 0,-25 25,25-25,0-24,50 74,-25-1,0 1,-1-25,1 0,0 0,0-25,25 25,-26-24,26-1,124-50,-125 51,596-299,-595 298,99-99,-149 99,-25 25,25-24,-25-1,-25 0,26 50,-1-25,-124 173,149-148,-25 0,0 25,25-26,-25 26,25 0,-24-26,24 26,0 0,0-25,0-1,0 1,0 25,0-25,24-1,-24 1,25 0,0-25,0 25,0-25,-1-25,1 25,0-25,0 0,0 25,0-24,-1-26,1 25,0 0,-25 25,25-24,-25-26,0 25,0 0,-25 0,25 1,-25-1,0 25,1-25,-1 25,0 0,0 25,0-25,0 25,25-1,-24-24,24 25,0 0,-25 0,25 0,0 0,0-1,0-24</inkml:trace>
  <inkml:trace contextRef="#ctx0" brushRef="#br0" timeOffset="162151.2745">19099 4936,'25'0,"0"-25,0 25,0 0,272-223,-247 198,-25 25,-1-25,1 25,0 0,0 0,0 25,-25 0,0 0,0 0,-25-25,25 49,0-24,0 0,0 0,-25 0,25-1,0 1,25-25,-25 25,0 0,25-25,-25 25,24-25,1-25,0 25,0 0,0-25,-1 0,26 0,-25 25,0-49,24 24,-24-25,-25 1,25 24,0-25,-25 1,24-1,-24 25,0-24,0-1,0 25,-24-24,24 24,-25-25,0 50,0-25,25 1,-25 24,-24 0,24 0,0 0,25 24,-25 1,1 0,-1 0,25 24,-25-24,0 25,25-25,-25 24,25-24,-24 0,24-25</inkml:trace>
  <inkml:trace contextRef="#ctx0" brushRef="#br0" timeOffset="174831.9998">18653 5779,'25'0,"-1"0,-24-24,25 24,-25-25,0 0,25 0,-25 0,0 1,25 24,-25-25,0 0,25 0,-25 0,-25 1,0-1,0 25,0 0,1 0,-1 25,0-25,25 24,-25 1,0-25,1 25,-1 0,0 0,25-1,-25 26,25-25,-25 0,25 24,0-24,-24 0,24 25,0-26,24 1,-24 0,0 0,0 0,25-1,0 1,0-25,0 0,-1 0,1-25,0 1,0-1,0 0,-1 0,1 0,-25 1,25-1,0-25,-25 25,25 0,-25 1,0-1,24 0,-24 0,0 0,0 1,0-1,0 50,-24-1,24 1,0 0,-25 0,25 24,0-24,-25 25,25 0,0-1,-25-24,25 25,-25-1,25 1,0-1,-24 1,24 0,-25-26,0 26,0-25,0 0,1-1,-1-24,0 25,0-25,25-25,-25 25,1 0,24-24,-25-1,0 0,25 0,0 0,0 1</inkml:trace>
  <inkml:trace contextRef="#ctx0" brushRef="#br0" timeOffset="175457.0355">19149 5680,'0'25,"0"0,-25 24,25-24,0 25,-25-25,25 24,0 1,-25 0,25-26,0 26,0 0,0-26,0 26,0-25,25 0,0 24,0-24,0 0,0-25,-1-25,1 25,0 0,0-25,0 0,-1 1,1-26,0 25,0-24,0-1,-1 25,1-24,-25-1,0 0,25 26,-25-26,0 25,0-25,0 26,0-26,-25 25,25 0,-25 1,25-1,-24 0,-1 0,0 25,0 0,0 0,1 0,-1 0,0 25,25 0,-25-25,25 49,-25-24,25 25,-24-1,24 1</inkml:trace>
  <inkml:trace contextRef="#ctx0" brushRef="#br0" timeOffset="182453.4357">18132 5383,'25'0,"0"0,-1 0,1 0,-25 24,25-24,0 25,0 0,-25 0,24-25,1 25,-25-1,25-24,0 25,0 0,-1 0,1-25,25 25,-25-1,-1 1,1 0,25 0,-25 0,-1 24,26-24,-25 0,24 0,-24 0,0-1,25 1,-26 25,26-25,-25-1,24 1,-24 0,0 25,25-26,-25 1,-1 0,26 0,-25 0,24-1,-24 1,0 0,0 0,24 0,-24-1,0 1,0 0,0 0,-1-25,1 25,0-25,0 24,-25 1,25-25,-1 25,-24-50</inkml:trace>
  <inkml:trace contextRef="#ctx0" brushRef="#br0" timeOffset="183240.4807">19868 5358,'-25'25,"1"-25,24 24,-25-24,0 25,0-25,0 25,1-25,24 25,-25 0,0-1,0 1,-24 0,24 0,0 0,0-1,-24 1,24 0,-25 0,25 24,-24-24,-1 0,25 25,-24-25,24 24,-25-24,25 0,-24 0,24 24,-25-24,1 0,24 0,-25 24,26-24,-26 0,0 0,26 24,-26-24,25 0,-24 0,-1-1,25 1,0 0,-24 0,24-25,0 25,25-1,-25-24,1 25,-1-25,0 25,0 0,0-25,25 25,-24-25,24 24,-25-24,0 0,25 25,-25-25</inkml:trace>
  <inkml:trace contextRef="#ctx0" brushRef="#br0" timeOffset="194110.1024">20588 5953,'24'0,"1"-25,0 1,0-1,0 0,-25 0,24 0,1 0,0 1,0-1,0 0,-1 0,1 0,0 1,-25-1,25 0,-25 0,25 0,-25 50,0 0,-25 25,25-26,0 26,-25-25,25 24,-25 1,25 0,-25-1,25 1,-24 0,24-1,-25 1,25-1,-25 1,25-25,-25 24,0 1,25 0,-24-26,24 26,-25-25,25 0,0-1,0 1,25-25</inkml:trace>
  <inkml:trace contextRef="#ctx0" brushRef="#br0" timeOffset="194847.1446">21357 5531,'0'25,"0"0,-25 0,25 0,0-1,25 1,-25 0,0 25,24-26,-24 1,0 25,25-25,-25 0,25 24,-25-24,0 25,25-26,-25 26,0-25,0 24,0-24,0 0,0 25,-25-26,25 1,-25 0,0 0,1 24,-1-49,0 25,0 0,0-25,0 0,1 0,-1 0,0-25,25 0,0 1,25-1,-25-25,25 25,-1 1,1-26,0 25,0-24,0-1,24 0,-24 26,0-26,0 0,0 26,-1-26,1 25,0-25,-25 26,25-26,-25 25,0 0,0 1,0-1,0 0,0 0,-25 0,0 1,0-1,1 25,-1 0,0 0,0 25,0-1,25 1,-24 0,24 25,0-26</inkml:trace>
  <inkml:trace contextRef="#ctx0" brushRef="#br0" timeOffset="195559.1853">21853 5655,'-25'25,"25"0,0 25,-25-26,25 1,0 25,-25-25,25 24,0-24,-25 25,25-1,0-24,0 25,-24-1,24-24,0 25,24-25,-24 24,0-24,25 25,-25-1,25-24,0-25,-25 25,25-25,-1 0,1 0,0 0,0-25,0 0,-1 0,1 1,-25-1,25-25,0 25,0-24,-1 24,1-25,0 1,-25-1,25 1,-25 24,25-25,-25 1,0-1,24 25,-24-25,0 26,-24-26,24 25,0 0,-25 1,25-1,-25 0,0 0,0 25,1 0,-1-25,0 25,0 0,0 25,1 0,-1-25,0 25,0 0,0-1,1 1,-1 0,25 25,-25-26,25 26,-25-25,25 25,25-1,-25-24,0 25,25-26,-25 26</inkml:trace>
  <inkml:trace contextRef="#ctx0" brushRef="#br0" timeOffset="196209.2225">22622 5556,'0'25,"0"0,-25 0,25-1,-25 26,25-25,-25 24,25 1,-25-25,25 25,-24-1,24 1,0-1,-25 1,25 0,0-1,0 1,0-1,25-24,-25 0,24 25,-24-26,25 1,0-25,0 25,0-25,-25 25,24-25,1-25,0 25,0 0,0-25,99-148,-100 123,1 0,0 1,0-1,-25 1,25-1,-1 0,-24-24,25 24,-25 1,0 24,0-25,0 1,0-1,0 25,-25-24,25 24,-24 0,-1 25,0-25,0 0,0 50,1-25,-1 0,0 0,0 25,0 0,1 0,-1-1,0 1,0 25,0-1</inkml:trace>
  <inkml:trace contextRef="#ctx0" brushRef="#br0" timeOffset="199582.4154">18281 7069,'0'25,"0"0,0 0,0 0,0 24,0-24,0 0,25 0,-25-1,0 1,0 0,24 0,-24 24,0-24,0 0,25 25,-25-26,0 1,0 0,0 0,0 0,0-1,0 1,-25 0,25 0,-24 0,-1-1,0-24,0 25,0-25,1 0,-1 25,0-50,0 25,0 0,25-25,-25 25,25-24,0-26,0 25,0 0,0 1,25-26,0 25,-25 0,25 1,0-1,0-25,24 25,-24 1,0-26,24 25,-24 0,0-24,0 24,0-25,-1 26,1-26,0 25,0-24,0 24,-25-25,24 25,-24 1,0-1,-24 0,24 0,-25 0,0 25,0-25,0 25,1 25,-1-25,0 25,0 0,-49 173,74-148,0 0</inkml:trace>
  <inkml:trace contextRef="#ctx0" brushRef="#br0" timeOffset="200281.4554">18826 6921,'0'24,"-24"1,24 0,0 0,-25 24,25-24,0 0,-25 25,25-1,0-24,-25 25,25-1,0 1,-25 24,25-49,0 25,0-26,25 26,-25-25,0 24,0-24,0 0,25 0,0-25,0 0,-1 0,1 0,0 0,0-25,0 0,-1 0,1 1,0-26,-25 25,25-24,0 24,-1-25,1 1,0-1,-25 0,25-24,0 24,-25 1,0-1,25 1,-25-1,0 0,0 26,-25-26,25 0,-25 1,0 49,25-25,-25 25,0-25,1 25,-1 0,0 25,0-25,0 25,1-1,-1 1,0 0,0 25,0-25,25 24,-24 1,24-1,-25 1,25 0,0 24,0-24,25-26,-25 26</inkml:trace>
  <inkml:trace contextRef="#ctx0" brushRef="#br0" timeOffset="200969.4948">19595 6772,'0'24,"-24"-24,24 50,0 0,-25-1,25-24,0 25,-25-1,25 1,0 0,-25-1,25 1,0-25,-25 24,25 1,0-1,0 1,-24 0,48-1,-24-24,0 25,0-26,0 26,25-50,-25 25,25 0,0-25,-25 24,25-24,-1 0,1 0,0-24,0 24,0-25,-25 0,24 0,1 0,25-24,-25-1,-1 1,1 24,0-50,0 26,0-1,-1 1,-24-1,25-24,0 24,-25 0,25 1,-25-1,0 25,0-24,-25-26,0 26,25 24,-25 0,1 0,-1 0,0 25,0-24,0 24,1 0,-1 24,0-24,0 25,0 0,25 0,-24 0,-1 24,25 1</inkml:trace>
  <inkml:trace contextRef="#ctx0" brushRef="#br0" timeOffset="204892.7191">18430 8161,'0'-25,"0"50,24-25,-48 0,-1 0,0 25,25-1,-25 1,25 0,-25 0,1 0,24 24,-25-24,25 0,0 0,-25-1,25 1,0 0,25 0,-25 0,0 24,25-24,-25 0,24 0,1-1,0 1,0 0,-25 0,25 0,-1-25,-24 74,25-74,-25 50,0-26,0 51,0-25,0-26,0 26,-25-25,1 24,24-24,-25 25,0-25,0-25,-24 49,24-24,0-25,0 0,0 0,-24 0,24 0,0 0,0-25,25-24,0 49,0-25,0-25,25 25,-25-24,25 24,0-25,0-24,-1 49,1-25,0-24,25 74,-26-74,26 49,-25-25,24 1,-24-1,0 0,25 1,-26-1,1 1,0-1,0 25,-25-24,25-1,-25 25,24-24,-24 24,0-25,0 25,-24 1,-1-1,0 25,0-25,0 50,1-25,-26 25,25-1,0 1,1 25,-1-25,25 24,-25-24,25 25,0-26,0 26,25-25,0 0</inkml:trace>
  <inkml:trace contextRef="#ctx0" brushRef="#br0" timeOffset="205391.7477">19199 7987,'0'25,"-25"-25,25 25,0 0,0-1,-25 1,25 25,0-25,-25 24,25 1,-25-25,25 24,-25 1,1 24,24-24,-25-1,0 1,0 0,0-1,1 1,-1-25,0 24,0-24,0 25,25-26,-24-24,24 50,24-50,1 0,0 0,0-50,0 50,-1 0,1 0,25-24,-25-26,-1 50,1 0,0-25,25 25,-25-49,-1 49,1 0,0 0,0-25</inkml:trace>
  <inkml:trace contextRef="#ctx0" brushRef="#br0" timeOffset="205716.7663">19471 8310,'-24'24,"-1"1,25 25,-25-25,25 24,-25 1,25-1,-25 1,1 0,24-1,-25 1,0-25,25 49,-25 0,0-24,25-25,-24 49,-1-24,25-25,-25 24,25-24,0 25,0-25,0-25,0 49,0-49</inkml:trace>
  <inkml:trace contextRef="#ctx0" brushRef="#br0" timeOffset="206440.8077">19843 8334,'0'25,"-24"-25,24 25,0 0,-25 0,25 24,0-24,-25 25,0-26,25 26,-25 0,25-1,-24 1,24-25,0 49,-25-24,25-26,0 26,0-25,0 49,0-74,0 75,25-75,-25 49,0-24,24 25,1-25,0-25,0 0,0 0,-1 0,1 0,0 0,25-25,-26-25,1 25,25-24,-25 24,24-25,-24-24,0 49,0-25,0-24,24 49,-24-24,0-26,-25 26,25-1,-25 0,24-24,-24 24,0 1,25-1,-25 1,0-1,-25 25,25-24,0 24,-24 0,-1 0,25 0,-25 1,0 24,0-25,1 25,-1 0,0 0,0 0,0 25,0-1,1-24,-1 50,-25-25,25 0,1-1,-1 26,0 0,0-26,0 26,1 24,24-24,-25 0,25 24,0-24</inkml:trace>
  <inkml:trace contextRef="#ctx0" brushRef="#br0" timeOffset="229192.109">18454 10220,'0'24,"-24"-24,48 0,1-24,-25-1,25 25,0-25,0 0,-1 0,-24-24,25 49,0 0,0 0,0-25,-1 25,1 0,0 0,0 25,-25-25,0 49,0-24,0 0,0 0,-25 0,25-1</inkml:trace>
  <inkml:trace contextRef="#ctx0" brushRef="#br0" timeOffset="229529.1283">18678 10368,'-25'50,"0"-50,25 25,-25 0,0-1,25 1,-24 0,48-50,1 0,0 1,0 24,0 0,-1-25,1 25,0 0,0 0,0 0,-1 0,-24 25,25-25,-25 24,25 1,-25 0,0 0,0 0,0-1,0 26,0-25,0 0,-25 24,25-24,-25 0,1 24,24-24,-25 0,0 0,0 0,0 24</inkml:trace>
  <inkml:trace contextRef="#ctx0" brushRef="#br0" timeOffset="229766.1418">18479 11137,'-25'0,"1"0,-1 0,0 0,0-25,0 25,25-24,-24 24,24-25,0 0,0 0,0-24,24 24,-24 0,25 0,0 0,0 25,0 0,-1 0,1 25,0 0,0-25,-25 25</inkml:trace>
  <inkml:trace contextRef="#ctx0" brushRef="#br0" timeOffset="231390.2347">19695 10170,'-25'25,"0"-25,25 25,-25-25,0 24,1-48,24-1,24 25,-24-25,0 0,25 25,-25-25,25-24,-25 49,25 0,0-25,-1-25,1 50,0 0,0 0,0 0,-25 50,24-25,-24-25,0 49,0 1,0-25,0 24,0-24,-24 25,-1-1,25 1,-25 0,0-26,0 26,1 0,-1-1,0-24,0 25,0-26,1 26,-1-25,0 0,0-1,0 1,1 0,-1 0,0 0,0-1,0-24,25-24,25-1,-25 0,25 0,0 0,0 25,-1-24,1 24,0-25,0 25,0 25,-1-1,1 1,-25 0,25-25,-25 25,25 0,-25-1,25-24,-1 0,1 0,0 0,0-24,0 24,-1-25,-24 0,25 0,0 0,0 1,0 24,-1-25,-24 0</inkml:trace>
  <inkml:trace contextRef="#ctx0" brushRef="#br0" timeOffset="232165.279">20513 9996,'0'50,"-25"-25,25-25,-24 49,24 1,0-25,-25 24,0-24,25 25,-25-25,25-1,-25 26,25-25,0 0,-24-25,24 24,-25-24,50 0,-1-24,1-1,0 0,0 0,0 25,-1-25,1 25,0-24,0 24,0 24,-1-24,1 0,0 0,0 25,-25 0,25-25,-1 25,-24 0,25-1,-25 1,0 25,-25-25,25-1,0 26,-24 0,-1-26,0 26,0-25,0 24,-24-24,24 0,0 0,0-25,-24 25,24-25,0 0,0 0,1 0,-1 0,0-25,0 25,25-25,25 25,0-25,0 25,-25 25,24-25,1 0</inkml:trace>
  <inkml:trace contextRef="#ctx0" brushRef="#br0" timeOffset="232627.3055">20563 9922,'0'49,"25"-24,-1-25,1 50,0-50,0 25,0-25,-1 0,1 49,0-49,0 0,0 0,24 0,-24-49,0 49,0 0,24-25,-24-25,0 50,0 0,-1-25,-24-24,25 49,-25 0,25 0,0-25,0 50</inkml:trace>
  <inkml:trace contextRef="#ctx0" brushRef="#br0" timeOffset="233364.3476">21505 9922,'-24'0,"24"49,-25-49,25 25,-25-25,25 75,-25-75,25 49,-25 1,1 0,24-26,-25 26,25 0,-25-26,25 26,0 0,-25-1,25 1,0-1,0 1,0-25,0 24,0 1,25 0,-25-26,0 26,25-25,-25 0,25-1,-1 1,1-25,-25 25,25 0,0-25,0 0,-1 0,1 0,0-25,0 25,0-25,24 0,-24-24,0 24,0-25,24 1,-24-1,0 1,0-1,-1 0,1 1,-25-1,25 1,0-26,0 26,-25-1,0 0,24 1,-24-1,0-24,0 49,0-25,0-24,0 74,-24-75,24 75,-25-24,0-26,0 50,0 0,1 0,-26-25,25 50,0-25,1 0,-26 0,25 50,-24-26,24-24,0 50,0-25,-24 49,24-24</inkml:trace>
  <inkml:trace contextRef="#ctx0" brushRef="#br0" timeOffset="268796.3742">7416 2604,'0'-24,"0"-1,0 0,0 0,-25 0,25 1,-24-1,-1 0,0 0,0 0,-24 25,24-24,-25 24,1-25,-1 25,25 0,-49 0,24 0,1 0,-1 0,0 0,-24 0,24 0,-24 0,24 25,-24-25,-1 24,26 1,-26-25,1 50,0-25,-1 24,26-24,-26 25,26-1,-1 1,0 0,1-26,-1 1,25 25,1-25,-1 24,0-24,0 25,0-1,25-24,-24 25,24-1,0 1,0-1,0 1,0 0,0-26,0 26,24 0,1-1,-25-24,25 25,0-26,0 26,-1-25,1 25,0-26,0 1,24 25,-24-25,0-1,25 1,-1 0,-24 0,25 0,-1-1,1 1,-25-25,49 25,-24 0,-1-25,1 25,-1-25,26 24,-25-24,24 0,0 0,-24 0,24 0,1 0,-1 0,1 0,-1 0,0 0,1 0,-1-24,1 24,-1 0,1 0,-1-25,0 25,1 0,-1-25,1 25,-1-25,25 25,-24-25,-1 1,0 24,1-25,-26 0,26 0,-26 0,26 1,-25-1,24-25,-24 25,-1 1,-24-26,25 25,-26 0,1-24,0 24,0-25,-25 1,25 24,-25-25,0 1,0-1,-25 0,25 1,-25-1,0 1,0 24,1-25,-1 1,-25-1,25 0,-24 1,-1-1,1 25,-1 1,-25-26,26 0,-26 25,1-24,0 24,-26-25,26 26,-25-26,0 25,-1 0,1 1,-25 24,0-25,0 25,0-25,-25 25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28.31858" units="1/cm"/>
          <inkml:channelProperty channel="Y" name="resolution" value="28.33948" units="1/cm"/>
        </inkml:channelProperties>
      </inkml:inkSource>
      <inkml:timestamp xml:id="ts0" timeString="2013-01-31T05:44:04.785"/>
    </inkml:context>
    <inkml:brush xml:id="br0">
      <inkml:brushProperty name="width" value="0.05292" units="cm"/>
      <inkml:brushProperty name="height" value="0.05292" units="cm"/>
      <inkml:brushProperty name="color" value="#17365D"/>
    </inkml:brush>
  </inkml:definitions>
  <inkml:trace contextRef="#ctx0" brushRef="#br0">2827 10939</inkml:trace>
  <inkml:trace contextRef="#ctx0" brushRef="#br0" timeOffset="698.0399">2803 10815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295150-4FD7-4802-B0EB-D52217513A72}" type="datetime1">
              <a:rPr lang="en-US" smtClean="0"/>
              <a:pPr/>
              <a:t>1/31/2013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6DD0FD-55B0-48C4-8AF2-8A69533EDFC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61895A-832A-4167-BE9B-7448CA062309}" type="datetime1">
              <a:rPr lang="en-US" smtClean="0"/>
              <a:pPr/>
              <a:t>1/31/2013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6DD0FD-55B0-48C4-8AF2-8A69533EDFC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7571FF-D602-4BB6-9683-7A1E909D4296}" type="datetime1">
              <a:rPr lang="en-US" smtClean="0"/>
              <a:pPr/>
              <a:t>1/31/2013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6DD0FD-55B0-48C4-8AF2-8A69533EDFC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392BEB-5202-498C-89F7-BBD3BEE1B887}" type="datetime1">
              <a:rPr lang="en-US" smtClean="0"/>
              <a:pPr/>
              <a:t>1/31/2013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6DD0FD-55B0-48C4-8AF2-8A69533EDFC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42B6C6-10FF-4510-A888-F0B9C6A788B0}" type="datetime1">
              <a:rPr lang="en-US" smtClean="0"/>
              <a:pPr/>
              <a:t>1/31/2013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6DD0FD-55B0-48C4-8AF2-8A69533EDFC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847B31-A4E1-4FCE-8661-5EC33A675437}" type="datetime1">
              <a:rPr lang="en-US" smtClean="0"/>
              <a:pPr/>
              <a:t>1/31/2013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6DD0FD-55B0-48C4-8AF2-8A69533EDFC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AD832D-B7F8-4A85-B115-3F84BE9AC26D}" type="datetime1">
              <a:rPr lang="en-US" smtClean="0"/>
              <a:pPr/>
              <a:t>1/31/2013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6DD0FD-55B0-48C4-8AF2-8A69533EDFC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0B34F3-05F7-41C1-B84E-68CE2E00C83C}" type="datetime1">
              <a:rPr lang="en-US" smtClean="0"/>
              <a:pPr/>
              <a:t>1/31/2013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6DD0FD-55B0-48C4-8AF2-8A69533EDFC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D47F82-2B2E-4837-B3AB-C94C672FBECB}" type="datetime1">
              <a:rPr lang="en-US" smtClean="0"/>
              <a:pPr/>
              <a:t>1/31/2013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6DD0FD-55B0-48C4-8AF2-8A69533EDFC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E57738-F4B0-48EA-9B71-E0F723F8BF6C}" type="datetime1">
              <a:rPr lang="en-US" smtClean="0"/>
              <a:pPr/>
              <a:t>1/31/2013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6DD0FD-55B0-48C4-8AF2-8A69533EDFC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00D5EF-7D26-425F-8C45-B9312ACE18BC}" type="datetime1">
              <a:rPr lang="en-US" smtClean="0"/>
              <a:pPr/>
              <a:t>1/31/2013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6DD0FD-55B0-48C4-8AF2-8A69533EDF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F1909345-DEE0-4B07-8E32-441AC9DA095E}" type="datetime1">
              <a:rPr lang="en-US" smtClean="0"/>
              <a:pPr/>
              <a:t>1/31/2013</a:t>
            </a:fld>
            <a:endParaRPr lang="en-US" dirty="0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F36DD0FD-55B0-48C4-8AF2-8A69533EDFC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customXml" Target="../ink/ink2.xml"/><Relationship Id="rId4" Type="http://schemas.openxmlformats.org/officeDocument/2006/relationships/image" Target="../media/image10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emf"/><Relationship Id="rId4" Type="http://schemas.openxmlformats.org/officeDocument/2006/relationships/customXml" Target="../ink/ink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emf"/><Relationship Id="rId4" Type="http://schemas.openxmlformats.org/officeDocument/2006/relationships/customXml" Target="../ink/ink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7" Type="http://schemas.openxmlformats.org/officeDocument/2006/relationships/image" Target="../media/image25.emf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1.xml"/><Relationship Id="rId5" Type="http://schemas.openxmlformats.org/officeDocument/2006/relationships/image" Target="../media/image24.emf"/><Relationship Id="rId4" Type="http://schemas.openxmlformats.org/officeDocument/2006/relationships/customXml" Target="../ink/ink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customXml" Target="../ink/ink1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6000" i="1" dirty="0" smtClean="0">
                <a:latin typeface="Monotype Corsiva" pitchFamily="66" charset="0"/>
              </a:rPr>
              <a:t>Дроби</a:t>
            </a:r>
            <a:endParaRPr lang="ru-RU" sz="6000" i="1" dirty="0"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83768" y="3861048"/>
            <a:ext cx="6048672" cy="2232248"/>
          </a:xfrm>
        </p:spPr>
        <p:txBody>
          <a:bodyPr>
            <a:normAutofit/>
          </a:bodyPr>
          <a:lstStyle/>
          <a:p>
            <a:r>
              <a:rPr lang="ru-RU" b="1" dirty="0" smtClean="0"/>
              <a:t>Подготовка к зачету по математике</a:t>
            </a:r>
          </a:p>
          <a:p>
            <a:r>
              <a:rPr lang="ru-RU" b="1" dirty="0" smtClean="0"/>
              <a:t>в 4 а классе ГБОУ гимназии №1588</a:t>
            </a:r>
          </a:p>
          <a:p>
            <a:r>
              <a:rPr lang="ru-RU" b="1" dirty="0" smtClean="0"/>
              <a:t>Учитель: Козелкова А.И.</a:t>
            </a:r>
          </a:p>
          <a:p>
            <a:r>
              <a:rPr lang="ru-RU" b="1" dirty="0" smtClean="0"/>
              <a:t>31.01.13 г.</a:t>
            </a:r>
            <a:endParaRPr lang="ru-RU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66" y="476672"/>
            <a:ext cx="3081923" cy="29523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009596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А  </a:t>
            </a:r>
            <a:r>
              <a:rPr lang="ru-RU" dirty="0"/>
              <a:t>в </a:t>
            </a:r>
            <a:r>
              <a:rPr lang="ru-RU" dirty="0" smtClean="0"/>
              <a:t> математике</a:t>
            </a:r>
            <a:r>
              <a:rPr lang="ru-RU" dirty="0"/>
              <a:t>?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476672"/>
            <a:ext cx="5688632" cy="4402261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3096638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581128"/>
            <a:ext cx="8183880" cy="936104"/>
          </a:xfrm>
        </p:spPr>
        <p:txBody>
          <a:bodyPr/>
          <a:lstStyle/>
          <a:p>
            <a:pPr algn="ctr"/>
            <a:r>
              <a:rPr lang="ru-RU" dirty="0" smtClean="0"/>
              <a:t>Как называются?</a:t>
            </a:r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5276" y="1340768"/>
            <a:ext cx="7387124" cy="2920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866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764704"/>
            <a:ext cx="8183880" cy="352839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  Чему равняется?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9467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8224577"/>
              </p:ext>
            </p:extLst>
          </p:nvPr>
        </p:nvGraphicFramePr>
        <p:xfrm>
          <a:off x="503238" y="530223"/>
          <a:ext cx="8173224" cy="5635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81102"/>
                <a:gridCol w="681102"/>
                <a:gridCol w="681102"/>
                <a:gridCol w="681102"/>
                <a:gridCol w="681102"/>
                <a:gridCol w="681102"/>
                <a:gridCol w="681102"/>
                <a:gridCol w="681102"/>
                <a:gridCol w="681102"/>
                <a:gridCol w="681102"/>
                <a:gridCol w="681102"/>
                <a:gridCol w="681102"/>
              </a:tblGrid>
              <a:tr h="46959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С</a:t>
                      </a:r>
                      <a:endParaRPr lang="ru-RU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Р</a:t>
                      </a:r>
                      <a:endParaRPr lang="ru-RU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А</a:t>
                      </a:r>
                      <a:endParaRPr lang="ru-RU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В</a:t>
                      </a:r>
                      <a:endParaRPr lang="ru-RU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Н</a:t>
                      </a:r>
                      <a:endParaRPr lang="ru-RU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И:</a:t>
                      </a:r>
                      <a:endParaRPr lang="ru-RU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6959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6959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6959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6959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6959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6959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6959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6959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6959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6959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6959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4797152"/>
            <a:ext cx="1702269" cy="129614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Рукописные данные 2"/>
              <p14:cNvContentPartPr/>
              <p14:nvPr/>
            </p14:nvContentPartPr>
            <p14:xfrm>
              <a:off x="491040" y="991080"/>
              <a:ext cx="7340400" cy="3750840"/>
            </p14:xfrm>
          </p:contentPart>
        </mc:Choice>
        <mc:Fallback>
          <p:pic>
            <p:nvPicPr>
              <p:cNvPr id="3" name="Рукописные данные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81680" y="981720"/>
                <a:ext cx="7359120" cy="376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Рукописные данные 5"/>
              <p14:cNvContentPartPr/>
              <p14:nvPr/>
            </p14:nvContentPartPr>
            <p14:xfrm>
              <a:off x="1134000" y="1169640"/>
              <a:ext cx="5420520" cy="3349080"/>
            </p14:xfrm>
          </p:contentPart>
        </mc:Choice>
        <mc:Fallback>
          <p:pic>
            <p:nvPicPr>
              <p:cNvPr id="6" name="Рукописные данные 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24640" y="1160280"/>
                <a:ext cx="5439240" cy="3367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6503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sz="3600" dirty="0" smtClean="0">
                <a:solidFill>
                  <a:srgbClr val="FF0000"/>
                </a:solidFill>
              </a:rPr>
              <a:t>Торопись, да не ошибись!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696" y="4077072"/>
            <a:ext cx="1893443" cy="1570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728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6667852"/>
              </p:ext>
            </p:extLst>
          </p:nvPr>
        </p:nvGraphicFramePr>
        <p:xfrm>
          <a:off x="503238" y="530227"/>
          <a:ext cx="8173224" cy="613560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81102"/>
                <a:gridCol w="681102"/>
                <a:gridCol w="681102"/>
                <a:gridCol w="681102"/>
                <a:gridCol w="681102"/>
                <a:gridCol w="681102"/>
                <a:gridCol w="681102"/>
                <a:gridCol w="681102"/>
                <a:gridCol w="681102"/>
                <a:gridCol w="681102"/>
                <a:gridCol w="681102"/>
                <a:gridCol w="681102"/>
              </a:tblGrid>
              <a:tr h="499593">
                <a:tc gridSpan="1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Переведи неправильные дроби в смешанные</a:t>
                      </a:r>
                      <a:r>
                        <a:rPr lang="ru-RU" baseline="0" dirty="0" smtClean="0"/>
                        <a:t> числа и расставь полученные числа в порядке возрастания: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9959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9959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9959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9959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9959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9959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9959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9959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9959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9959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9959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Рукописные данные 2"/>
              <p14:cNvContentPartPr/>
              <p14:nvPr/>
            </p14:nvContentPartPr>
            <p14:xfrm>
              <a:off x="678600" y="2143080"/>
              <a:ext cx="4759920" cy="3920400"/>
            </p14:xfrm>
          </p:contentPart>
        </mc:Choice>
        <mc:Fallback>
          <p:pic>
            <p:nvPicPr>
              <p:cNvPr id="3" name="Рукописные данные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69240" y="2133720"/>
                <a:ext cx="4778640" cy="3939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77718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Проверьте, совпали  ли ответы?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Рукописные данные 3"/>
              <p14:cNvContentPartPr/>
              <p14:nvPr/>
            </p14:nvContentPartPr>
            <p14:xfrm>
              <a:off x="803520" y="562680"/>
              <a:ext cx="7849440" cy="4536360"/>
            </p14:xfrm>
          </p:contentPart>
        </mc:Choice>
        <mc:Fallback>
          <p:pic>
            <p:nvPicPr>
              <p:cNvPr id="4" name="Рукописные данные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94160" y="553320"/>
                <a:ext cx="7868160" cy="455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Рукописные данные 4"/>
              <p14:cNvContentPartPr/>
              <p14:nvPr/>
            </p14:nvContentPartPr>
            <p14:xfrm>
              <a:off x="1892880" y="562680"/>
              <a:ext cx="6804720" cy="4456080"/>
            </p14:xfrm>
          </p:contentPart>
        </mc:Choice>
        <mc:Fallback>
          <p:pic>
            <p:nvPicPr>
              <p:cNvPr id="5" name="Рукописные данные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883520" y="553320"/>
                <a:ext cx="6823440" cy="4474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7733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7413467"/>
              </p:ext>
            </p:extLst>
          </p:nvPr>
        </p:nvGraphicFramePr>
        <p:xfrm>
          <a:off x="503238" y="530227"/>
          <a:ext cx="8183568" cy="59951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81964"/>
                <a:gridCol w="681964"/>
                <a:gridCol w="681964"/>
                <a:gridCol w="681964"/>
                <a:gridCol w="681964"/>
                <a:gridCol w="681964"/>
                <a:gridCol w="681964"/>
                <a:gridCol w="681964"/>
                <a:gridCol w="681964"/>
                <a:gridCol w="681964"/>
                <a:gridCol w="681964"/>
                <a:gridCol w="681964"/>
              </a:tblGrid>
              <a:tr h="49959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9959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9959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9959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999186">
                <a:tc gridSpan="12"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0000"/>
                          </a:solidFill>
                        </a:rPr>
                        <a:t>Математику нельзя изучить, наблюдая как это делает сосед!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9959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9959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9959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9959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9959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9959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3429000"/>
            <a:ext cx="2448272" cy="24482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71827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1808076"/>
              </p:ext>
            </p:extLst>
          </p:nvPr>
        </p:nvGraphicFramePr>
        <p:xfrm>
          <a:off x="503238" y="530227"/>
          <a:ext cx="8183568" cy="59951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81964"/>
                <a:gridCol w="681964"/>
                <a:gridCol w="681964"/>
                <a:gridCol w="681964"/>
                <a:gridCol w="681964"/>
                <a:gridCol w="681964"/>
                <a:gridCol w="681964"/>
                <a:gridCol w="681964"/>
                <a:gridCol w="681964"/>
                <a:gridCol w="681964"/>
                <a:gridCol w="681964"/>
                <a:gridCol w="681964"/>
              </a:tblGrid>
              <a:tr h="999186">
                <a:tc gridSpan="12">
                  <a:txBody>
                    <a:bodyPr/>
                    <a:lstStyle/>
                    <a:p>
                      <a:pPr algn="ctr"/>
                      <a:endParaRPr lang="ru-RU" b="1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Сложение</a:t>
                      </a:r>
                      <a:r>
                        <a:rPr lang="ru-RU" b="1" baseline="0" dirty="0" smtClean="0">
                          <a:solidFill>
                            <a:srgbClr val="FF0000"/>
                          </a:solidFill>
                        </a:rPr>
                        <a:t> и вычитание дробей: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9959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9959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Что получили в ответе?</a:t>
                      </a:r>
                      <a:endParaRPr lang="ru-RU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9959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9959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9959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9959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9959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9959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9959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9959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Рукописные данные 4"/>
              <p14:cNvContentPartPr/>
              <p14:nvPr/>
            </p14:nvContentPartPr>
            <p14:xfrm>
              <a:off x="3553920" y="3027240"/>
              <a:ext cx="1045080" cy="902160"/>
            </p14:xfrm>
          </p:contentPart>
        </mc:Choice>
        <mc:Fallback>
          <p:pic>
            <p:nvPicPr>
              <p:cNvPr id="5" name="Рукописные данные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544560" y="3017880"/>
                <a:ext cx="1063800" cy="920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05779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dirty="0" smtClean="0">
                <a:solidFill>
                  <a:srgbClr val="C00000"/>
                </a:solidFill>
              </a:rPr>
              <a:t>Кто думает, тот всегда </a:t>
            </a:r>
            <a:r>
              <a:rPr lang="ru-RU" dirty="0" smtClean="0">
                <a:solidFill>
                  <a:srgbClr val="C00000"/>
                </a:solidFill>
              </a:rPr>
              <a:t>додумается!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3996676"/>
            <a:ext cx="1584176" cy="1614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079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3568" y="404664"/>
            <a:ext cx="8064896" cy="5544616"/>
          </a:xfrm>
        </p:spPr>
        <p:txBody>
          <a:bodyPr>
            <a:normAutofit fontScale="90000"/>
          </a:bodyPr>
          <a:lstStyle/>
          <a:p>
            <a:pPr algn="r"/>
            <a:r>
              <a:rPr lang="ru-RU" sz="3600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j-cs"/>
              </a:rPr>
              <a:t>«Человек </a:t>
            </a:r>
            <a:r>
              <a:rPr lang="ru-RU" sz="3600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j-cs"/>
              </a:rPr>
              <a:t>подобен дроби, числитель которой есть то, что человек представляет собой, а знаменатель – то, что он думает о себе. Чем большего человек о себе мнения, тем больше знаменатель, а значит, тем меньше </a:t>
            </a:r>
            <a:r>
              <a:rPr lang="ru-RU" sz="3600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j-cs"/>
              </a:rPr>
              <a:t>дробь»</a:t>
            </a:r>
            <a:br>
              <a:rPr lang="ru-RU" sz="3600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j-cs"/>
              </a:rPr>
            </a:br>
            <a:r>
              <a:rPr lang="ru-RU" sz="3600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j-cs"/>
              </a:rPr>
              <a:t>                                                        </a:t>
            </a:r>
            <a:r>
              <a:rPr lang="ru-RU" sz="3600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Л.Н.Толстой</a:t>
            </a:r>
            <a:r>
              <a:rPr lang="ru-RU" sz="2800" dirty="0">
                <a:solidFill>
                  <a:schemeClr val="tx1"/>
                </a:solidFill>
                <a:latin typeface="+mn-lt"/>
              </a:rPr>
              <a:t/>
            </a:r>
            <a:br>
              <a:rPr lang="ru-RU" sz="2800" dirty="0">
                <a:solidFill>
                  <a:schemeClr val="tx1"/>
                </a:solidFill>
                <a:latin typeface="+mn-lt"/>
              </a:rPr>
            </a:br>
            <a:r>
              <a:rPr lang="ru-RU" sz="3600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j-cs"/>
              </a:rPr>
              <a:t>                      </a:t>
            </a:r>
            <a:endParaRPr lang="ru-RU" sz="28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43640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3313428"/>
              </p:ext>
            </p:extLst>
          </p:nvPr>
        </p:nvGraphicFramePr>
        <p:xfrm>
          <a:off x="503238" y="530219"/>
          <a:ext cx="8183568" cy="587158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81964"/>
                <a:gridCol w="681964"/>
                <a:gridCol w="681964"/>
                <a:gridCol w="681964"/>
                <a:gridCol w="681964"/>
                <a:gridCol w="681964"/>
                <a:gridCol w="681964"/>
                <a:gridCol w="681964"/>
                <a:gridCol w="681964"/>
                <a:gridCol w="681964"/>
                <a:gridCol w="681964"/>
                <a:gridCol w="681964"/>
              </a:tblGrid>
              <a:tr h="475591">
                <a:tc gridSpan="1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    Найди корень уравнения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75591">
                <a:tc gridSpan="2"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Фатима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dirty="0" smtClean="0"/>
                        <a:t>Х=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75591">
                <a:tc gridSpan="2"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B0F0"/>
                          </a:solidFill>
                        </a:rPr>
                        <a:t>Сергей</a:t>
                      </a:r>
                      <a:endParaRPr lang="ru-RU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dirty="0" smtClean="0"/>
                        <a:t>Х=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75591">
                <a:tc gridSpan="2"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B050"/>
                          </a:solidFill>
                        </a:rPr>
                        <a:t>Андрей</a:t>
                      </a:r>
                      <a:endParaRPr lang="ru-RU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dirty="0" smtClean="0"/>
                        <a:t>Х=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75591">
                <a:tc gridSpan="2"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7030A0"/>
                          </a:solidFill>
                        </a:rPr>
                        <a:t>Данила</a:t>
                      </a:r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dirty="0" smtClean="0"/>
                        <a:t>Х=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75591">
                <a:tc gridSpan="2"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FF00"/>
                          </a:solidFill>
                        </a:rPr>
                        <a:t>Максим Чемезов</a:t>
                      </a:r>
                      <a:endParaRPr lang="ru-RU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dirty="0" smtClean="0"/>
                        <a:t>Х=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951182">
                <a:tc gridSpan="2">
                  <a:txBody>
                    <a:bodyPr/>
                    <a:lstStyle/>
                    <a:p>
                      <a:r>
                        <a:rPr lang="ru-RU" dirty="0" smtClean="0"/>
                        <a:t>   </a:t>
                      </a:r>
                    </a:p>
                    <a:p>
                      <a:r>
                        <a:rPr lang="ru-RU" dirty="0" smtClean="0"/>
                        <a:t> </a:t>
                      </a:r>
                      <a:r>
                        <a:rPr lang="ru-RU" dirty="0" smtClean="0">
                          <a:solidFill>
                            <a:srgbClr val="C00000"/>
                          </a:solidFill>
                        </a:rPr>
                        <a:t>Все</a:t>
                      </a:r>
                      <a:endParaRPr lang="ru-RU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r>
                        <a:rPr lang="ru-RU" dirty="0" smtClean="0"/>
                        <a:t>Х=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7559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7559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7559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7559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Рукописные данные 2"/>
              <p14:cNvContentPartPr/>
              <p14:nvPr/>
            </p14:nvContentPartPr>
            <p14:xfrm>
              <a:off x="2000160" y="1027080"/>
              <a:ext cx="1384560" cy="3393360"/>
            </p14:xfrm>
          </p:contentPart>
        </mc:Choice>
        <mc:Fallback>
          <p:pic>
            <p:nvPicPr>
              <p:cNvPr id="3" name="Рукописные данные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90800" y="1017720"/>
                <a:ext cx="1403280" cy="341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Рукописные данные 4"/>
              <p14:cNvContentPartPr/>
              <p14:nvPr/>
            </p14:nvContentPartPr>
            <p14:xfrm>
              <a:off x="1973520" y="821520"/>
              <a:ext cx="6322320" cy="3188160"/>
            </p14:xfrm>
          </p:contentPart>
        </mc:Choice>
        <mc:Fallback>
          <p:pic>
            <p:nvPicPr>
              <p:cNvPr id="5" name="Рукописные данные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964160" y="812160"/>
                <a:ext cx="6341040" cy="3206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97684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Где есть желание, найдется путь!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4241157"/>
            <a:ext cx="1784198" cy="16057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67678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49093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1.Урок длится 45 минут. 5/9 урока ученики выполняли самостоятельную работу. Сколько минут ученики писали самостоятельную работу?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2. Александру нужно было подписать поздравления к 8 марта. Он уже подписал 15 открыток, что составляет </a:t>
            </a:r>
            <a:r>
              <a:rPr lang="ru-RU" dirty="0" smtClean="0"/>
              <a:t>3/7 </a:t>
            </a:r>
            <a:r>
              <a:rPr lang="ru-RU" dirty="0"/>
              <a:t>всех необходимых. Сколько открыток нужно подписать Александру?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3. В 4 «А» классе три девочки. Какую часть класса они составляют, если в классе 11 учеников?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372200" y="1556792"/>
            <a:ext cx="1512168" cy="57606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372200" y="3933056"/>
            <a:ext cx="1656184" cy="57606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516216" y="5445224"/>
            <a:ext cx="1512168" cy="57606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9106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2106560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pPr marL="0" indent="0"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Холодные числа полны внутренней красоты…..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2998465"/>
            <a:ext cx="2376264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197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0322401"/>
              </p:ext>
            </p:extLst>
          </p:nvPr>
        </p:nvGraphicFramePr>
        <p:xfrm>
          <a:off x="503238" y="530219"/>
          <a:ext cx="8173223" cy="52716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17775"/>
                <a:gridCol w="717775"/>
                <a:gridCol w="717775"/>
                <a:gridCol w="547285"/>
                <a:gridCol w="448188"/>
                <a:gridCol w="717775"/>
                <a:gridCol w="717775"/>
                <a:gridCol w="717775"/>
                <a:gridCol w="717775"/>
                <a:gridCol w="717775"/>
                <a:gridCol w="717775"/>
                <a:gridCol w="717775"/>
              </a:tblGrid>
              <a:tr h="738541">
                <a:tc gridSpan="12"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  Логические задачи по </a:t>
                      </a:r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выбору   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57589">
                <a:tc gridSpan="12">
                  <a:txBody>
                    <a:bodyPr/>
                    <a:lstStyle/>
                    <a:p>
                      <a:r>
                        <a:rPr lang="ru-RU" dirty="0" smtClean="0"/>
                        <a:t>1.Установи</a:t>
                      </a:r>
                      <a:r>
                        <a:rPr lang="ru-RU" baseline="0" dirty="0" smtClean="0"/>
                        <a:t> закономерность и продолжи ряд на 2 числа: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76654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57589">
                <a:tc gridSpan="12">
                  <a:txBody>
                    <a:bodyPr/>
                    <a:lstStyle/>
                    <a:p>
                      <a:r>
                        <a:rPr lang="ru-RU" dirty="0" smtClean="0"/>
                        <a:t>2. </a:t>
                      </a:r>
                      <a:r>
                        <a:rPr lang="ru-RU" dirty="0" smtClean="0"/>
                        <a:t>Вставь в «окошки» числа так, чтобы получились верные равенства: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5606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57589">
                <a:tc gridSpan="12">
                  <a:txBody>
                    <a:bodyPr/>
                    <a:lstStyle/>
                    <a:p>
                      <a:r>
                        <a:rPr lang="ru-RU" dirty="0" smtClean="0"/>
                        <a:t>3.Андрей</a:t>
                      </a:r>
                      <a:r>
                        <a:rPr lang="ru-RU" baseline="0" dirty="0" smtClean="0"/>
                        <a:t> 3/5 часа катался на лыжах, а потом ещё 2/3часа на санках. Сколько всего времени он катался на лыжах и санках?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5758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57589">
                <a:tc gridSpan="12">
                  <a:txBody>
                    <a:bodyPr/>
                    <a:lstStyle/>
                    <a:p>
                      <a:r>
                        <a:rPr lang="ru-RU" dirty="0" smtClean="0"/>
                        <a:t>4.Найди число, 28% которого равны ¾</a:t>
                      </a:r>
                      <a:r>
                        <a:rPr lang="ru-RU" baseline="0" dirty="0" smtClean="0"/>
                        <a:t> числа 224.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5758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Рукописные данные 2"/>
              <p14:cNvContentPartPr/>
              <p14:nvPr/>
            </p14:nvContentPartPr>
            <p14:xfrm>
              <a:off x="1009080" y="3893400"/>
              <a:ext cx="9000" cy="45000"/>
            </p14:xfrm>
          </p:contentPart>
        </mc:Choice>
        <mc:Fallback>
          <p:pic>
            <p:nvPicPr>
              <p:cNvPr id="3" name="Рукописные данные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99720" y="3884040"/>
                <a:ext cx="27720" cy="6372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Прямоугольник 4"/>
          <p:cNvSpPr/>
          <p:nvPr/>
        </p:nvSpPr>
        <p:spPr>
          <a:xfrm>
            <a:off x="6948264" y="548680"/>
            <a:ext cx="1728192" cy="64807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Имею право выбора!</a:t>
            </a:r>
            <a:endParaRPr lang="ru-RU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7" name="Рукописные данные 6"/>
              <p14:cNvContentPartPr/>
              <p14:nvPr/>
            </p14:nvContentPartPr>
            <p14:xfrm>
              <a:off x="1375200" y="1705680"/>
              <a:ext cx="6947640" cy="794880"/>
            </p14:xfrm>
          </p:contentPart>
        </mc:Choice>
        <mc:Fallback>
          <p:pic>
            <p:nvPicPr>
              <p:cNvPr id="7" name="Рукописные данные 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65840" y="1696320"/>
                <a:ext cx="6966360" cy="81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8" name="Рукописные данные 7"/>
              <p14:cNvContentPartPr/>
              <p14:nvPr/>
            </p14:nvContentPartPr>
            <p14:xfrm>
              <a:off x="1357200" y="2768040"/>
              <a:ext cx="5742000" cy="1036440"/>
            </p14:xfrm>
          </p:contentPart>
        </mc:Choice>
        <mc:Fallback>
          <p:pic>
            <p:nvPicPr>
              <p:cNvPr id="8" name="Рукописные данные 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347840" y="2758680"/>
                <a:ext cx="5760720" cy="1055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92272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811800"/>
          </a:xfrm>
        </p:spPr>
        <p:txBody>
          <a:bodyPr/>
          <a:lstStyle/>
          <a:p>
            <a:pPr algn="ctr"/>
            <a:r>
              <a:rPr lang="ru-RU" dirty="0" smtClean="0"/>
              <a:t>Подводим итоги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Рукописные данные 3"/>
              <p14:cNvContentPartPr/>
              <p14:nvPr/>
            </p14:nvContentPartPr>
            <p14:xfrm>
              <a:off x="3571920" y="5795280"/>
              <a:ext cx="360" cy="54000"/>
            </p14:xfrm>
          </p:contentPart>
        </mc:Choice>
        <mc:Fallback>
          <p:pic>
            <p:nvPicPr>
              <p:cNvPr id="4" name="Рукописные данные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562560" y="5785920"/>
                <a:ext cx="19080" cy="72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03179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Домашнее задание 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7812824"/>
              </p:ext>
            </p:extLst>
          </p:nvPr>
        </p:nvGraphicFramePr>
        <p:xfrm>
          <a:off x="503238" y="530225"/>
          <a:ext cx="8183560" cy="54288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18356"/>
                <a:gridCol w="818356"/>
                <a:gridCol w="818356"/>
                <a:gridCol w="818356"/>
                <a:gridCol w="818356"/>
                <a:gridCol w="818356"/>
                <a:gridCol w="818356"/>
                <a:gridCol w="818356"/>
                <a:gridCol w="818356"/>
                <a:gridCol w="818356"/>
              </a:tblGrid>
              <a:tr h="48429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84299">
                <a:tc gridSpan="3">
                  <a:txBody>
                    <a:bodyPr/>
                    <a:lstStyle/>
                    <a:p>
                      <a:r>
                        <a:rPr lang="ru-RU" dirty="0" smtClean="0"/>
                        <a:t>Сложение и вычитание дробей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r>
                        <a:rPr lang="ru-RU" dirty="0" smtClean="0"/>
                        <a:t>Стр.124,№9,  стр.60,№14</a:t>
                      </a:r>
                    </a:p>
                    <a:p>
                      <a:r>
                        <a:rPr lang="ru-RU" dirty="0" smtClean="0"/>
                        <a:t>Стр.63,№10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8429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84299">
                <a:tc gridSpan="3">
                  <a:txBody>
                    <a:bodyPr/>
                    <a:lstStyle/>
                    <a:p>
                      <a:r>
                        <a:rPr lang="ru-RU" dirty="0" smtClean="0"/>
                        <a:t>Уравнения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r>
                        <a:rPr lang="ru-RU" dirty="0" smtClean="0"/>
                        <a:t>Стр.55,№8(любые 4 из пункта б)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8429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84299">
                <a:tc gridSpan="3">
                  <a:txBody>
                    <a:bodyPr/>
                    <a:lstStyle/>
                    <a:p>
                      <a:r>
                        <a:rPr lang="ru-RU" dirty="0" smtClean="0"/>
                        <a:t>Задачи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r>
                        <a:rPr lang="ru-RU" dirty="0" smtClean="0"/>
                        <a:t>Сам. раб. Стр.42-48(по</a:t>
                      </a:r>
                      <a:r>
                        <a:rPr lang="ru-RU" baseline="0" dirty="0" smtClean="0"/>
                        <a:t> выбору 2)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8429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84299">
                <a:tc gridSpan="3">
                  <a:txBody>
                    <a:bodyPr/>
                    <a:lstStyle/>
                    <a:p>
                      <a:r>
                        <a:rPr lang="ru-RU" dirty="0" smtClean="0"/>
                        <a:t>Логические задачи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r>
                        <a:rPr lang="ru-RU" dirty="0" smtClean="0"/>
                        <a:t>Стр.64,№16, </a:t>
                      </a:r>
                    </a:p>
                    <a:p>
                      <a:r>
                        <a:rPr lang="ru-RU" dirty="0" smtClean="0"/>
                        <a:t>Сам.раб.,стр.44 №5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84299">
                <a:tc gridSpan="10"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Но не менее трёх заданий!!!!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8429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2490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Желаем удачи!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6" b="17908"/>
          <a:stretch/>
        </p:blipFill>
        <p:spPr>
          <a:xfrm>
            <a:off x="1259632" y="1052736"/>
            <a:ext cx="6417042" cy="397625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882477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09442" y="620687"/>
            <a:ext cx="7125113" cy="93610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Calibri"/>
                <a:ea typeface="Calibri"/>
                <a:cs typeface="Times New Roman"/>
              </a:rPr>
              <a:t>Тема:   «Обыкновенные дроби»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/>
            </a:r>
            <a:br>
              <a:rPr lang="ru-RU" dirty="0" smtClean="0">
                <a:latin typeface="Calibri"/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11560" y="1340769"/>
            <a:ext cx="8352927" cy="4680519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3200" b="1" dirty="0" smtClean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1. Теоретические </a:t>
            </a:r>
            <a:r>
              <a:rPr lang="ru-RU" sz="3200" b="1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вопросы:</a:t>
            </a:r>
            <a:endParaRPr lang="ru-RU" sz="3200" dirty="0">
              <a:solidFill>
                <a:srgbClr val="FF0000"/>
              </a:solidFill>
              <a:latin typeface="Calibri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2900" b="1" dirty="0">
                <a:latin typeface="Calibri"/>
                <a:ea typeface="Calibri"/>
                <a:cs typeface="Times New Roman"/>
              </a:rPr>
              <a:t>Что такое дробь?</a:t>
            </a:r>
            <a:endParaRPr lang="ru-RU" sz="2900" dirty="0">
              <a:latin typeface="Calibri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2900" b="1" dirty="0">
                <a:latin typeface="Calibri"/>
                <a:ea typeface="Calibri"/>
                <a:cs typeface="Times New Roman"/>
              </a:rPr>
              <a:t>Что выражают числитель и знаменатель дроби?</a:t>
            </a:r>
            <a:endParaRPr lang="ru-RU" sz="2900" dirty="0">
              <a:latin typeface="Calibri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2900" b="1" dirty="0">
                <a:latin typeface="Calibri"/>
                <a:ea typeface="Calibri"/>
                <a:cs typeface="Times New Roman"/>
              </a:rPr>
              <a:t>Как сравнить дроби с одинаковыми знаменателями?</a:t>
            </a:r>
            <a:endParaRPr lang="ru-RU" sz="2900" dirty="0">
              <a:latin typeface="Calibri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2900" b="1" dirty="0">
                <a:latin typeface="Calibri"/>
                <a:ea typeface="Calibri"/>
                <a:cs typeface="Times New Roman"/>
              </a:rPr>
              <a:t>Как сравнить дроби с разными знаменателями?</a:t>
            </a:r>
            <a:endParaRPr lang="ru-RU" sz="2900" dirty="0">
              <a:latin typeface="Calibri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2900" b="1" dirty="0">
                <a:latin typeface="Calibri"/>
                <a:ea typeface="Calibri"/>
                <a:cs typeface="Times New Roman"/>
              </a:rPr>
              <a:t>Как складывают и вычитают дроби?</a:t>
            </a:r>
            <a:endParaRPr lang="ru-RU" sz="2900" dirty="0">
              <a:latin typeface="Calibri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2900" b="1" dirty="0">
                <a:latin typeface="Calibri"/>
                <a:ea typeface="Calibri"/>
                <a:cs typeface="Times New Roman"/>
              </a:rPr>
              <a:t>Как найти часть от числа?</a:t>
            </a:r>
            <a:endParaRPr lang="ru-RU" sz="2900" dirty="0">
              <a:latin typeface="Calibri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2900" b="1" dirty="0">
                <a:latin typeface="Calibri"/>
                <a:ea typeface="Calibri"/>
                <a:cs typeface="Times New Roman"/>
              </a:rPr>
              <a:t>Как найти число по его части?</a:t>
            </a:r>
            <a:endParaRPr lang="ru-RU" sz="2900" dirty="0">
              <a:latin typeface="Calibri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2900" b="1" dirty="0">
                <a:latin typeface="Calibri"/>
                <a:ea typeface="Calibri"/>
                <a:cs typeface="Times New Roman"/>
              </a:rPr>
              <a:t>Как найти какую часть одно число составляет от другого?</a:t>
            </a:r>
            <a:endParaRPr lang="ru-RU" sz="2900" dirty="0">
              <a:latin typeface="Calibri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2900" b="1" dirty="0">
                <a:latin typeface="Calibri"/>
                <a:ea typeface="Calibri"/>
                <a:cs typeface="Times New Roman"/>
              </a:rPr>
              <a:t>Что такое правильная и неправильная дроби?</a:t>
            </a:r>
            <a:endParaRPr lang="ru-RU" sz="2900" dirty="0">
              <a:latin typeface="Calibri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2900" b="1" dirty="0">
                <a:latin typeface="Calibri"/>
                <a:ea typeface="Calibri"/>
                <a:cs typeface="Times New Roman"/>
              </a:rPr>
              <a:t>Что такое смешанное число?</a:t>
            </a:r>
            <a:endParaRPr lang="ru-RU" sz="2900" dirty="0">
              <a:latin typeface="Calibri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2900" b="1" dirty="0">
                <a:latin typeface="Calibri"/>
                <a:ea typeface="Calibri"/>
                <a:cs typeface="Times New Roman"/>
              </a:rPr>
              <a:t>Что такое процент? И как его записать в виде дроби?</a:t>
            </a:r>
            <a:endParaRPr lang="ru-RU" sz="2900" dirty="0">
              <a:latin typeface="Calibri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2900" b="1" dirty="0">
                <a:latin typeface="Calibri"/>
                <a:ea typeface="Calibri"/>
                <a:cs typeface="Times New Roman"/>
              </a:rPr>
              <a:t>Как перевести неправильную дробь в смешанное число и наоборот?</a:t>
            </a:r>
            <a:endParaRPr lang="ru-RU" sz="2900" dirty="0">
              <a:latin typeface="Calibri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  <a:buFont typeface="Symbol"/>
              <a:buChar char=""/>
            </a:pPr>
            <a:r>
              <a:rPr lang="ru-RU" sz="2900" b="1" dirty="0">
                <a:latin typeface="Calibri"/>
                <a:ea typeface="Calibri"/>
                <a:cs typeface="Times New Roman"/>
              </a:rPr>
              <a:t>Как складывают и вычитают смешанные числа?</a:t>
            </a:r>
            <a:endParaRPr lang="ru-RU" sz="29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6372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1313116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Практические задания:</a:t>
            </a:r>
            <a:r>
              <a:rPr lang="ru-RU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9443" y="1700809"/>
            <a:ext cx="7125112" cy="4157990"/>
          </a:xfrm>
        </p:spPr>
        <p:txBody>
          <a:bodyPr/>
          <a:lstStyle/>
          <a:p>
            <a:pPr lvl="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2400" b="1" dirty="0" smtClean="0">
                <a:latin typeface="Calibri"/>
                <a:ea typeface="Calibri"/>
                <a:cs typeface="Times New Roman"/>
              </a:rPr>
              <a:t>Сравнение дробей.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2400" b="1" dirty="0">
                <a:latin typeface="Calibri"/>
                <a:ea typeface="Calibri"/>
                <a:cs typeface="Times New Roman"/>
              </a:rPr>
              <a:t>Сложение и вычитание </a:t>
            </a:r>
            <a:r>
              <a:rPr lang="ru-RU" sz="2400" b="1" dirty="0" smtClean="0">
                <a:latin typeface="Calibri"/>
                <a:ea typeface="Calibri"/>
                <a:cs typeface="Times New Roman"/>
              </a:rPr>
              <a:t>дробей.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2400" b="1" dirty="0">
                <a:latin typeface="Calibri"/>
                <a:ea typeface="Calibri"/>
                <a:cs typeface="Times New Roman"/>
              </a:rPr>
              <a:t>Решить уравнение с </a:t>
            </a:r>
            <a:r>
              <a:rPr lang="ru-RU" sz="2400" b="1" dirty="0" smtClean="0">
                <a:latin typeface="Calibri"/>
                <a:ea typeface="Calibri"/>
                <a:cs typeface="Times New Roman"/>
              </a:rPr>
              <a:t>дробями.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2400" b="1" dirty="0" smtClean="0">
                <a:latin typeface="Calibri"/>
                <a:ea typeface="Calibri"/>
                <a:cs typeface="Times New Roman"/>
              </a:rPr>
              <a:t>Задачи (</a:t>
            </a:r>
            <a:r>
              <a:rPr lang="ru-RU" sz="2400" b="1" dirty="0">
                <a:latin typeface="Calibri"/>
                <a:ea typeface="Calibri"/>
                <a:cs typeface="Times New Roman"/>
              </a:rPr>
              <a:t>три вида</a:t>
            </a:r>
            <a:r>
              <a:rPr lang="ru-RU" sz="2400" b="1" dirty="0" smtClean="0">
                <a:latin typeface="Calibri"/>
                <a:ea typeface="Calibri"/>
                <a:cs typeface="Times New Roman"/>
              </a:rPr>
              <a:t>).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2400" b="1" dirty="0">
                <a:latin typeface="Calibri"/>
                <a:ea typeface="Calibri"/>
                <a:cs typeface="Times New Roman"/>
              </a:rPr>
              <a:t>Задачи на </a:t>
            </a:r>
            <a:r>
              <a:rPr lang="ru-RU" sz="2400" b="1" dirty="0" smtClean="0">
                <a:latin typeface="Calibri"/>
                <a:ea typeface="Calibri"/>
                <a:cs typeface="Times New Roman"/>
              </a:rPr>
              <a:t>проценты.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11430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400" b="1" dirty="0">
                <a:latin typeface="Calibri"/>
                <a:ea typeface="Calibri"/>
                <a:cs typeface="Times New Roman"/>
              </a:rPr>
              <a:t>  </a:t>
            </a:r>
            <a:r>
              <a:rPr lang="ru-RU" sz="2400" b="1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Логические задачи с </a:t>
            </a:r>
            <a:r>
              <a:rPr lang="ru-RU" sz="2400" b="1" dirty="0" smtClean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дробями.</a:t>
            </a:r>
            <a:endParaRPr lang="ru-RU" sz="2400" dirty="0">
              <a:solidFill>
                <a:srgbClr val="FF0000"/>
              </a:solidFill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b="1" dirty="0">
                <a:latin typeface="Calibri"/>
                <a:ea typeface="Calibri"/>
                <a:cs typeface="Times New Roman"/>
              </a:rPr>
              <a:t> 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079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115616" y="476672"/>
            <a:ext cx="7018939" cy="1656184"/>
          </a:xfrm>
        </p:spPr>
        <p:txBody>
          <a:bodyPr>
            <a:normAutofit fontScale="90000"/>
          </a:bodyPr>
          <a:lstStyle/>
          <a:p>
            <a:pPr lvl="0" algn="ctr" defTabSz="914400" fontAlgn="base">
              <a:spcAft>
                <a:spcPct val="0"/>
              </a:spcAft>
            </a:pPr>
            <a:r>
              <a:rPr lang="ru-RU" sz="2700" dirty="0">
                <a:solidFill>
                  <a:srgbClr val="FF0000"/>
                </a:solidFill>
                <a:latin typeface="+mn-lt"/>
                <a:ea typeface="Calibri" pitchFamily="34" charset="0"/>
                <a:cs typeface="Times New Roman" pitchFamily="18" charset="0"/>
              </a:rPr>
              <a:t>Лист самооценивания</a:t>
            </a:r>
            <a:r>
              <a:rPr lang="ru-RU" sz="1200" dirty="0">
                <a:solidFill>
                  <a:srgbClr val="FF0000"/>
                </a:solidFill>
                <a:latin typeface="+mn-lt"/>
                <a:ea typeface="+mn-ea"/>
                <a:cs typeface="Arial" pitchFamily="34" charset="0"/>
              </a:rPr>
              <a:t/>
            </a:r>
            <a:br>
              <a:rPr lang="ru-RU" sz="1200" dirty="0">
                <a:solidFill>
                  <a:srgbClr val="FF0000"/>
                </a:solidFill>
                <a:latin typeface="+mn-lt"/>
                <a:ea typeface="+mn-ea"/>
                <a:cs typeface="Arial" pitchFamily="34" charset="0"/>
              </a:rPr>
            </a:br>
            <a:r>
              <a:rPr lang="ru-RU" sz="2000" dirty="0">
                <a:solidFill>
                  <a:srgbClr val="FF0000"/>
                </a:solidFill>
                <a:latin typeface="+mn-lt"/>
                <a:ea typeface="Calibri" pitchFamily="34" charset="0"/>
                <a:cs typeface="Times New Roman" pitchFamily="18" charset="0"/>
              </a:rPr>
              <a:t>готовности к зачету по теме </a:t>
            </a:r>
            <a:r>
              <a:rPr lang="ru-RU" sz="2000" dirty="0" smtClean="0">
                <a:solidFill>
                  <a:srgbClr val="FF0000"/>
                </a:solidFill>
                <a:latin typeface="+mn-lt"/>
                <a:ea typeface="Calibri" pitchFamily="34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FF0000"/>
                </a:solidFill>
                <a:latin typeface="+mn-lt"/>
                <a:ea typeface="Calibri" pitchFamily="34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FF0000"/>
                </a:solidFill>
                <a:latin typeface="+mn-lt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2000" dirty="0">
                <a:solidFill>
                  <a:srgbClr val="FF0000"/>
                </a:solidFill>
                <a:latin typeface="+mn-lt"/>
                <a:ea typeface="Calibri" pitchFamily="34" charset="0"/>
                <a:cs typeface="Times New Roman" pitchFamily="18" charset="0"/>
              </a:rPr>
              <a:t>Обыкновенные дроби»</a:t>
            </a:r>
            <a:r>
              <a:rPr lang="ru-RU" sz="1050" dirty="0">
                <a:solidFill>
                  <a:srgbClr val="FF0000"/>
                </a:solidFill>
                <a:latin typeface="+mn-lt"/>
                <a:ea typeface="+mn-ea"/>
                <a:cs typeface="Arial" pitchFamily="34" charset="0"/>
              </a:rPr>
              <a:t/>
            </a:r>
            <a:br>
              <a:rPr lang="ru-RU" sz="1050" dirty="0">
                <a:solidFill>
                  <a:srgbClr val="FF0000"/>
                </a:solidFill>
                <a:latin typeface="+mn-lt"/>
                <a:ea typeface="+mn-ea"/>
                <a:cs typeface="Arial" pitchFamily="34" charset="0"/>
              </a:rPr>
            </a:br>
            <a:endParaRPr lang="ru-RU" sz="4400" dirty="0">
              <a:solidFill>
                <a:srgbClr val="FF0000"/>
              </a:solidFill>
              <a:latin typeface="+mn-lt"/>
            </a:endParaRPr>
          </a:p>
        </p:txBody>
      </p:sp>
      <p:graphicFrame>
        <p:nvGraphicFramePr>
          <p:cNvPr id="13" name="Объект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0645701"/>
              </p:ext>
            </p:extLst>
          </p:nvPr>
        </p:nvGraphicFramePr>
        <p:xfrm>
          <a:off x="611561" y="1638398"/>
          <a:ext cx="7776864" cy="4281117"/>
        </p:xfrm>
        <a:graphic>
          <a:graphicData uri="http://schemas.openxmlformats.org/drawingml/2006/table">
            <a:tbl>
              <a:tblPr firstRow="1" firstCol="1" bandRow="1"/>
              <a:tblGrid>
                <a:gridCol w="3925462"/>
                <a:gridCol w="1185047"/>
                <a:gridCol w="1292403"/>
                <a:gridCol w="1373952"/>
              </a:tblGrid>
              <a:tr h="3905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Теоретическая часть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8" marR="518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Знаю ответ на «отлично»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8" marR="518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FFC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Нужно ещё раз повторить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8" marR="518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Знаю плохо, нужно выучить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8" marR="518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773"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Что такое дробь?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8" marR="518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8" marR="518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8" marR="518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8" marR="518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773"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Что выражают числитель и знаменатель дроби?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8" marR="518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8" marR="518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8" marR="518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8" marR="518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773"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Как сравнить дроби с одинаковыми знаменателями?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8" marR="518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8" marR="518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8" marR="518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8" marR="518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773"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Как сравнить дроби с разными знаменателями?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8" marR="518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8" marR="518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8" marR="518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8" marR="518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773"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Как складывают и вычитают дроби?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8" marR="518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8" marR="518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8" marR="518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8" marR="518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773"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Что такое правильная и неправильная дроби?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8" marR="518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8" marR="518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8" marR="518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8" marR="518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773"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Что такое смешанное число?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8" marR="518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8" marR="518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8" marR="518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8" marR="518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773"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Что такое процент? И как его записать в виде дроби?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8" marR="518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8" marR="518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8" marR="518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8" marR="518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634"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Как перевести неправильную дробь в смешанное число и наоборот?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8" marR="518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8" marR="518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8" marR="518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8" marR="518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773"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Как складывают и вычитают смешанные числа?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8" marR="518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8" marR="518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8" marR="518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8" marR="518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773"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Как найти часть от числа?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8" marR="518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8" marR="518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8" marR="518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8" marR="518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773"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Как найти число по его части?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8" marR="518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8" marR="518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8" marR="518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8" marR="518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773"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Как найти какую часть одно число составляет от другого?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8" marR="518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8" marR="518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8" marR="518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8" marR="518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35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Практическая часть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8" marR="518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Умею решать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8" marR="518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FFC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Нужно потренироваться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8" marR="518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SOS</a:t>
                      </a:r>
                      <a:r>
                        <a:rPr lang="ru-RU" sz="11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 нужна помощь!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8" marR="518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7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Сравнение дробей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8" marR="518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8" marR="518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8" marR="518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8" marR="518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7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Сложение и вычитание дробей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8" marR="518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8" marR="518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8" marR="518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8" marR="518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7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Решение уравнений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8" marR="518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8" marR="518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8" marR="518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8" marR="518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7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Решение задач 3-ёх видов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8" marR="518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8" marR="518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8" marR="518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8" marR="518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7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Логические задачи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8" marR="518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8" marR="518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8" marR="518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8" marR="518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1641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653136"/>
            <a:ext cx="8183880" cy="864096"/>
          </a:xfrm>
        </p:spPr>
        <p:txBody>
          <a:bodyPr/>
          <a:lstStyle/>
          <a:p>
            <a:pPr algn="ctr"/>
            <a:r>
              <a:rPr lang="ru-RU" dirty="0" smtClean="0"/>
              <a:t>Эксперты?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2" b="2692"/>
          <a:stretch/>
        </p:blipFill>
        <p:spPr>
          <a:xfrm>
            <a:off x="2771800" y="692696"/>
            <a:ext cx="3659856" cy="4172689"/>
          </a:xfrm>
        </p:spPr>
      </p:pic>
    </p:spTree>
    <p:extLst>
      <p:ext uri="{BB962C8B-B14F-4D97-AF65-F5344CB8AC3E}">
        <p14:creationId xmlns:p14="http://schemas.microsoft.com/office/powerpoint/2010/main" val="1546569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264" y="764704"/>
            <a:ext cx="5138032" cy="4896543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742312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494" y="541707"/>
            <a:ext cx="6265228" cy="532544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1387457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70638"/>
            <a:ext cx="8496944" cy="6372709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2417565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428</TotalTime>
  <Words>655</Words>
  <Application>Microsoft Office PowerPoint</Application>
  <PresentationFormat>Экран (4:3)</PresentationFormat>
  <Paragraphs>192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Аспект</vt:lpstr>
      <vt:lpstr>Дроби</vt:lpstr>
      <vt:lpstr>«Человек подобен дроби, числитель которой есть то, что человек представляет собой, а знаменатель – то, что он думает о себе. Чем большего человек о себе мнения, тем больше знаменатель, а значит, тем меньше дробь»                                                         Л.Н.Толстой                       </vt:lpstr>
      <vt:lpstr>Тема:   «Обыкновенные дроби» </vt:lpstr>
      <vt:lpstr>Практические задания: </vt:lpstr>
      <vt:lpstr>Лист самооценивания готовности к зачету по теме  «Обыкновенные дроби» </vt:lpstr>
      <vt:lpstr>Эксперты?</vt:lpstr>
      <vt:lpstr>Презентация PowerPoint</vt:lpstr>
      <vt:lpstr>Презентация PowerPoint</vt:lpstr>
      <vt:lpstr>Презентация PowerPoint</vt:lpstr>
      <vt:lpstr>А  в  математике? </vt:lpstr>
      <vt:lpstr>Как называются?</vt:lpstr>
      <vt:lpstr>  Чему равняется?  </vt:lpstr>
      <vt:lpstr>Презентация PowerPoint</vt:lpstr>
      <vt:lpstr>Презентация PowerPoint</vt:lpstr>
      <vt:lpstr>Презентация PowerPoint</vt:lpstr>
      <vt:lpstr>Проверьте, совпали  ли ответы?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Подводим итоги</vt:lpstr>
      <vt:lpstr>Домашнее задание </vt:lpstr>
      <vt:lpstr>Желаем удачи!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Дроби</dc:title>
  <dc:creator>Пользователь</dc:creator>
  <cp:lastModifiedBy>user</cp:lastModifiedBy>
  <cp:revision>23</cp:revision>
  <dcterms:created xsi:type="dcterms:W3CDTF">2013-01-30T18:09:55Z</dcterms:created>
  <dcterms:modified xsi:type="dcterms:W3CDTF">2013-01-31T07:56:58Z</dcterms:modified>
</cp:coreProperties>
</file>