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59" r:id="rId6"/>
    <p:sldId id="258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22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ндрей\Downloads\___20131204_135175639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4704" y="-447675"/>
            <a:ext cx="12954000" cy="775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828600" y="-171400"/>
            <a:ext cx="10729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-828600" y="0"/>
            <a:ext cx="107291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ГБОУ Школа № 41 </a:t>
            </a:r>
          </a:p>
          <a:p>
            <a:pPr lvl="0"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имени Григория Алексеевича Тарана</a:t>
            </a:r>
          </a:p>
          <a:p>
            <a:pPr lvl="0"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по адресу: Москва ул.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Изваринская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д.7 стр.2</a:t>
            </a:r>
          </a:p>
          <a:p>
            <a:pPr lvl="0"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214688"/>
            <a:ext cx="6696744" cy="4090987"/>
          </a:xfrm>
          <a:prstGeom prst="ellipse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-768911" y="1607090"/>
            <a:ext cx="10729192" cy="156966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lvl="0" algn="ctr"/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Соревнования по плаванию среди детей подготовительной к школе группы.</a:t>
            </a:r>
          </a:p>
        </p:txBody>
      </p:sp>
    </p:spTree>
    <p:extLst>
      <p:ext uri="{BB962C8B-B14F-4D97-AF65-F5344CB8AC3E}">
        <p14:creationId xmlns:p14="http://schemas.microsoft.com/office/powerpoint/2010/main" val="1229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C:\Users\Андрей\Downloads\___20131204_135175639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170" y="-295275"/>
            <a:ext cx="12954000" cy="775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332656" y="0"/>
            <a:ext cx="10297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выполнила:</a:t>
            </a:r>
          </a:p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инструктор по физической культуре (плавание)</a:t>
            </a:r>
          </a:p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Чугунова Лидия Александровна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G:\DSC_708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3042" y="1435823"/>
            <a:ext cx="3605748" cy="542217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76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Андрей\Downloads\___20131204_135175639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0" y="-447675"/>
            <a:ext cx="12954000" cy="775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540568" y="-99392"/>
            <a:ext cx="11233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-1476672" y="118162"/>
            <a:ext cx="10153128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Дата проведения: 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09.04.2015г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Название: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«Пасхальные заплывы»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Участники:</a:t>
            </a:r>
            <a:r>
              <a:rPr lang="ru-RU" sz="22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соревнованиях участвуют дети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подготовительной к школе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группы детского сада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(6 - 7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лет).</a:t>
            </a:r>
            <a:b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Программа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соревнований: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1. Официальное открытие.</a:t>
            </a:r>
            <a:b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2. Спортивная программа.</a:t>
            </a:r>
            <a:b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3. Награждение участников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задачи:</a:t>
            </a:r>
          </a:p>
          <a:p>
            <a:pPr lvl="0">
              <a:lnSpc>
                <a:spcPct val="115000"/>
              </a:lnSpc>
            </a:pPr>
            <a:r>
              <a:rPr lang="ru-RU" sz="20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Спортивные соревнования проводятся с целью популяризации плавания среди детей дошкольного возраста и пропаганды здорового образа жизни.</a:t>
            </a:r>
            <a:endParaRPr lang="ru-RU" sz="2000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</a:pPr>
            <a:r>
              <a:rPr lang="ru-RU" sz="2000" b="1" u="sng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Основные задачи:</a:t>
            </a:r>
            <a:endParaRPr lang="ru-RU" sz="2000" b="1" u="sng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Font typeface="Symbol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Совершенствовать навыки плавания в соревновательных условиях;</a:t>
            </a:r>
            <a:endParaRPr lang="ru-RU" sz="2000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Font typeface="Symbol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Обеспечение благоприятных условий для выявления,  развития и поддержки  одаренных детей в области физической культуры – конкретно занятиям плаванием</a:t>
            </a: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;</a:t>
            </a:r>
          </a:p>
          <a:p>
            <a:pPr marL="342900" lvl="0" indent="-342900">
              <a:lnSpc>
                <a:spcPct val="115000"/>
              </a:lnSpc>
              <a:buFont typeface="Symbol"/>
              <a:buChar char=""/>
              <a:tabLst>
                <a:tab pos="457200" algn="l"/>
              </a:tabLst>
            </a:pP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Демонстрация навыков плавания родителям;</a:t>
            </a:r>
          </a:p>
          <a:p>
            <a:pPr marL="342900" lvl="0" indent="-342900">
              <a:lnSpc>
                <a:spcPct val="115000"/>
              </a:lnSpc>
              <a:buFont typeface="Symbol"/>
              <a:buChar char=""/>
              <a:tabLst>
                <a:tab pos="457200" algn="l"/>
              </a:tabLst>
            </a:pP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Определение победителя и призеров соревнования среди детей данной возрастной группы.</a:t>
            </a:r>
          </a:p>
        </p:txBody>
      </p:sp>
    </p:spTree>
    <p:extLst>
      <p:ext uri="{BB962C8B-B14F-4D97-AF65-F5344CB8AC3E}">
        <p14:creationId xmlns:p14="http://schemas.microsoft.com/office/powerpoint/2010/main" val="267781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ндрей\Downloads\___20131204_135175639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4634" y="-603448"/>
            <a:ext cx="12954000" cy="775335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764704" y="-230833"/>
            <a:ext cx="10513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Официальное открытие.</a:t>
            </a:r>
          </a:p>
        </p:txBody>
      </p:sp>
      <p:pic>
        <p:nvPicPr>
          <p:cNvPr id="2050" name="Picture 2" descr="F:\фото пасхальные заплывы\IMG_332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346598"/>
            <a:ext cx="6754222" cy="450000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1620688" y="404664"/>
            <a:ext cx="10153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Официальное открытие состоит из парада открытия и разминки участников.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67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ндрей\Downloads\___20131204_135175639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0" y="-447675"/>
            <a:ext cx="12954000" cy="775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1692696" y="-304783"/>
            <a:ext cx="10513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Спортивная программа.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692696" y="260648"/>
            <a:ext cx="10513168" cy="148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Соревнования проводятся  в формате личного первенства в пять этапов, каждый из которых определяет  умение владеть различными навыками плавания. Результат каждого участника в каждом этапе ранжируется по местам. Победитель определяется по наименьшей сумме мест, набранной за все этапы.</a:t>
            </a:r>
            <a:endParaRPr lang="ru-RU" sz="2000" b="1" dirty="0">
              <a:ea typeface="Calibri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596658" y="2007848"/>
            <a:ext cx="2712274" cy="399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1 Этап «Стрелка» (навык – скольжение).</a:t>
            </a:r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Упираясь ногой  в стенку бортика пара участников,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с мячом в руках, по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команде, толкается от стенки и скользит кто дальше по воде до полной остановки. Результат фиксируется в см. и заносится в протокол.</a:t>
            </a:r>
            <a:endParaRPr lang="ru-RU" sz="1600" dirty="0">
              <a:ea typeface="Calibri"/>
              <a:cs typeface="Times New Roman"/>
            </a:endParaRPr>
          </a:p>
        </p:txBody>
      </p:sp>
      <p:pic>
        <p:nvPicPr>
          <p:cNvPr id="3074" name="Picture 2" descr="F:\фото пасхальные заплывы\IMG_332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8771" y="1998645"/>
            <a:ext cx="6754220" cy="4500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67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ндрей\Downloads\___20131204_135175639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0" y="-447675"/>
            <a:ext cx="12954000" cy="775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1764704" y="-243408"/>
            <a:ext cx="2952328" cy="725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2 Этап «Плавание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с доской» (умение плавать спортивными способами плавания с доской с помощью работы ног).</a:t>
            </a:r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По команде каждый участник с доской проплывает четыре отрезка по 7м. спортивными способами плавания (дельфин, спина, брасс, кроль) работая одними ногами. За каждый способ выставляется оценка по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пятибальной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системе. Также фиксируется количество касаний пола ногами во время выполнения задания. Результат заносится в протокол.</a:t>
            </a:r>
            <a:endParaRPr lang="ru-RU" sz="1600" dirty="0">
              <a:ea typeface="Calibri"/>
              <a:cs typeface="Times New Roman"/>
            </a:endParaRPr>
          </a:p>
        </p:txBody>
      </p:sp>
      <p:pic>
        <p:nvPicPr>
          <p:cNvPr id="4098" name="Picture 2" descr="F:\фото пасхальные заплывы\IMG_333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772816"/>
            <a:ext cx="6754221" cy="4500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67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ндрей\Downloads\___20131204_135175639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1121" y="-447675"/>
            <a:ext cx="12954000" cy="775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1692696" y="-315416"/>
            <a:ext cx="2952328" cy="693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3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Этап «Плавание в полной координации» (умение плавать спортивными способами плавания в полной координации).</a:t>
            </a:r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По команде каждый участник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проплывает четыре отрезка по 7м. спортивными способами плавания (дельфин, спина, брасс, кроль) в полной координации. За каждый способ выставляется оценка по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пятибальной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системе. Также фиксируется количество касаний пола ногами во время выполнения задания. Результат заносится в протокол.</a:t>
            </a:r>
            <a:endParaRPr lang="ru-RU" sz="1600" dirty="0">
              <a:ea typeface="Calibri"/>
              <a:cs typeface="Times New Roman"/>
            </a:endParaRPr>
          </a:p>
        </p:txBody>
      </p:sp>
      <p:pic>
        <p:nvPicPr>
          <p:cNvPr id="5122" name="Picture 2" descr="F:\фото пасхальные заплывы\IMG_337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772816"/>
            <a:ext cx="6754211" cy="4500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67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ндрей\Downloads\___20131204_135175639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1121" y="-447675"/>
            <a:ext cx="12954000" cy="775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1692696" y="-171400"/>
            <a:ext cx="3384376" cy="7177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4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Этап «Водолазы» (умение нырять и проплывать под водой).</a:t>
            </a:r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Участники выстраиваются у стенки длинного бортика бассейна. На противоположной стороне бассейна на дно равномерно распределяются тонущие игрушки. По команде дети подныривают под дорожкой, достают со дна одну игрушку, возвращаются обратно тем же способом, и кладут игрушку в свое ведерко. Время испытания 2 мин. Запрещено: - доставать более одной игрушки; - проскальзывать по дорожке сверху, не подныривая под нее; - приподнимать дорожку рукой.    Результат заносится в протокол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!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Игрушки, поднятые с ошибками выполнения не засчитываются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.</a:t>
            </a:r>
            <a:endParaRPr lang="ru-RU" sz="1600" dirty="0">
              <a:ea typeface="Calibri"/>
              <a:cs typeface="Times New Roman"/>
            </a:endParaRPr>
          </a:p>
        </p:txBody>
      </p:sp>
      <p:pic>
        <p:nvPicPr>
          <p:cNvPr id="6146" name="Picture 2" descr="F:\фото пасхальные заплывы\IMG_337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772816"/>
            <a:ext cx="6754211" cy="4500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58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ндрей\Downloads\___20131204_135175639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1121" y="-447675"/>
            <a:ext cx="12954000" cy="775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692696" y="-243408"/>
            <a:ext cx="3240360" cy="627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5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Этап «Прикладное плавание» (умение переносить груз над водой).</a:t>
            </a:r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В руках у каждого участника бумажный комок. По команде каждый участник проплывает отрезок 7м.свободным способом,  держа бумажный комок над поверхностью воды. Задача – не намочить комок, не опустить его в воду. Выставляется оценка по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пятибальной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системе за качество переноса груза. Также фиксируется количество касаний пола ногами во время выполнения задания. Результат заносится в протокол.</a:t>
            </a:r>
            <a:endParaRPr lang="ru-RU" sz="1600" dirty="0">
              <a:ea typeface="Calibri"/>
              <a:cs typeface="Times New Roman"/>
            </a:endParaRPr>
          </a:p>
        </p:txBody>
      </p:sp>
      <p:pic>
        <p:nvPicPr>
          <p:cNvPr id="7170" name="Picture 2" descr="F:\фото пасхальные заплывы\IMG_339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1700808"/>
            <a:ext cx="6754211" cy="4500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11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ндрей\Downloads\___20131204_135175639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1121" y="-447675"/>
            <a:ext cx="12954000" cy="775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462002" y="-230833"/>
            <a:ext cx="10441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Награждение участников соревнований.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F:\фото пасхальные заплывы\IMG_341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3257" y="471356"/>
            <a:ext cx="6484041" cy="4320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F:\фото пасхальные заплывы\IMG_341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48680" y="2780928"/>
            <a:ext cx="6297403" cy="4320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21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483</Words>
  <Application>Microsoft Office PowerPoint</Application>
  <PresentationFormat>Экран (4:3)</PresentationFormat>
  <Paragraphs>33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Andrey</dc:creator>
  <cp:lastModifiedBy>Андрей</cp:lastModifiedBy>
  <cp:revision>12</cp:revision>
  <dcterms:created xsi:type="dcterms:W3CDTF">2015-12-06T13:19:14Z</dcterms:created>
  <dcterms:modified xsi:type="dcterms:W3CDTF">2015-12-07T16:53:43Z</dcterms:modified>
</cp:coreProperties>
</file>