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676E-6463-49E5-8704-ECFA07068CBE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A98F-E500-451D-986C-57BC060A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0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676E-6463-49E5-8704-ECFA07068CBE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A98F-E500-451D-986C-57BC060A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676E-6463-49E5-8704-ECFA07068CBE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A98F-E500-451D-986C-57BC060A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90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676E-6463-49E5-8704-ECFA07068CBE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A98F-E500-451D-986C-57BC060A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72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676E-6463-49E5-8704-ECFA07068CBE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A98F-E500-451D-986C-57BC060A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68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676E-6463-49E5-8704-ECFA07068CBE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A98F-E500-451D-986C-57BC060A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3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676E-6463-49E5-8704-ECFA07068CBE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A98F-E500-451D-986C-57BC060A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86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676E-6463-49E5-8704-ECFA07068CBE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A98F-E500-451D-986C-57BC060A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676E-6463-49E5-8704-ECFA07068CBE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A98F-E500-451D-986C-57BC060A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49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676E-6463-49E5-8704-ECFA07068CBE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A98F-E500-451D-986C-57BC060A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64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676E-6463-49E5-8704-ECFA07068CBE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A98F-E500-451D-986C-57BC060A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9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676E-6463-49E5-8704-ECFA07068CBE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9A98F-E500-451D-986C-57BC060A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87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\АБСТРАКЦИЯ 1440Х900\203544-1440x90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784976" cy="3051771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Компоненты при делении:</a:t>
            </a:r>
            <a:br>
              <a:rPr lang="ru-RU" sz="5400" b="1" dirty="0" smtClean="0"/>
            </a:br>
            <a:r>
              <a:rPr lang="ru-RU" sz="5400" b="1" dirty="0" smtClean="0"/>
              <a:t>делимое, делитель, частное.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30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Устный счёт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в каждой цепочке найди лишнее число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96855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10, 20, 30, 40, 55, 60</a:t>
            </a:r>
          </a:p>
          <a:p>
            <a:r>
              <a:rPr lang="ru-RU" sz="5400" b="1" dirty="0" smtClean="0"/>
              <a:t>0, 7, 14, 25, 28, 35, 42</a:t>
            </a:r>
          </a:p>
          <a:p>
            <a:r>
              <a:rPr lang="ru-RU" sz="5400" b="1" dirty="0" smtClean="0"/>
              <a:t>2, 31, 4, 6, 9, 7, 5</a:t>
            </a:r>
          </a:p>
          <a:p>
            <a:r>
              <a:rPr lang="ru-RU" sz="5400" b="1" dirty="0" smtClean="0"/>
              <a:t>24, 11, 13, 15, 17, 16, 18</a:t>
            </a:r>
          </a:p>
          <a:p>
            <a:r>
              <a:rPr lang="ru-RU" sz="5400" b="1" dirty="0" smtClean="0"/>
              <a:t>18, 27, 36, 45, 54, 63, 74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4282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Весёлая задачка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036496" cy="5289451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На птичьем дворе гусей дети кормили. Целыми семьями их выводили.  </a:t>
            </a:r>
          </a:p>
          <a:p>
            <a:r>
              <a:rPr lang="ru-RU" sz="3600" b="1" i="1" dirty="0" smtClean="0"/>
              <a:t>Всего, было, пять гусиных семей.</a:t>
            </a:r>
          </a:p>
          <a:p>
            <a:r>
              <a:rPr lang="ru-RU" sz="3600" b="1" i="1" dirty="0" smtClean="0"/>
              <a:t>В каждой семье по 12 детей, папа и мама, и бабушка  с дедом. Сколько гусей собралось за обедом?</a:t>
            </a:r>
            <a:endParaRPr lang="ru-RU" sz="3600" b="1" i="1" dirty="0"/>
          </a:p>
        </p:txBody>
      </p:sp>
      <p:pic>
        <p:nvPicPr>
          <p:cNvPr id="2050" name="Picture 2" descr="E:\Фото\картинки животных\гусь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73521"/>
            <a:ext cx="1944216" cy="243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ownloads\1841311uohru49tv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95" y="4448262"/>
            <a:ext cx="3312368" cy="229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1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Реши задачу Незнайки о своих друзьях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76056" y="1268760"/>
            <a:ext cx="4067944" cy="5256584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Сколько ботинок у 15 коротышек, если у </a:t>
            </a:r>
            <a:r>
              <a:rPr lang="ru-RU" sz="3600" b="1" i="1" dirty="0" err="1" smtClean="0"/>
              <a:t>Сиропчика</a:t>
            </a:r>
            <a:r>
              <a:rPr lang="ru-RU" sz="3600" b="1" i="1" dirty="0" smtClean="0"/>
              <a:t> 2 пары, у </a:t>
            </a:r>
            <a:r>
              <a:rPr lang="ru-RU" sz="3600" b="1" i="1" dirty="0" err="1" smtClean="0"/>
              <a:t>Растеряйки</a:t>
            </a:r>
            <a:r>
              <a:rPr lang="ru-RU" sz="3600" b="1" i="1" dirty="0" smtClean="0"/>
              <a:t> – 1 левый ботинок, а у остальных коротышек по одной паре?</a:t>
            </a:r>
            <a:endParaRPr lang="ru-RU" sz="36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" y="1484784"/>
            <a:ext cx="511089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2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Реши задачу Незнайки о своих друзьях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932040" cy="4925144"/>
          </a:xfrm>
        </p:spPr>
        <p:txBody>
          <a:bodyPr>
            <a:normAutofit lnSpcReduction="10000"/>
          </a:bodyPr>
          <a:lstStyle/>
          <a:p>
            <a:r>
              <a:rPr lang="ru-RU" sz="3200" b="1" i="1" dirty="0" smtClean="0"/>
              <a:t>За завтраком Пончик съел 5 пончиков, за обедом на 2 больше, за ужином ещё 3 пончика, а когда укладывается спать, то съедает ещё столько же, сколько на завтрак, обед и на ужин вместе. Сколько  пончиков съедает Пончик за сутки?</a:t>
            </a:r>
            <a:endParaRPr lang="ru-RU" sz="3200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29360"/>
            <a:ext cx="4015166" cy="477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6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930226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4 февраля.</a:t>
            </a:r>
            <a:br>
              <a:rPr lang="ru-RU" sz="6000" b="1" i="1" dirty="0" smtClean="0"/>
            </a:br>
            <a:r>
              <a:rPr lang="ru-RU" sz="6000" b="1" i="1" dirty="0" smtClean="0"/>
              <a:t>Классная работа.</a:t>
            </a:r>
            <a:endParaRPr lang="ru-RU" sz="60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276872"/>
            <a:ext cx="4644008" cy="41764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Если 6 на 7 умножить,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А затем прибавить 5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Сколько будет же в итоге? Кто мне может подсказать?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2488535" cy="234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54551"/>
            <a:ext cx="2475191" cy="236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6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Назови компоненты при делении?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54726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Q </a:t>
            </a:r>
            <a:r>
              <a:rPr lang="ru-RU" sz="3600" b="1" dirty="0" smtClean="0"/>
              <a:t> :</a:t>
            </a:r>
            <a:r>
              <a:rPr lang="en-US" sz="3600" b="1" dirty="0" smtClean="0"/>
              <a:t> 2 = 45</a:t>
            </a:r>
          </a:p>
          <a:p>
            <a:r>
              <a:rPr lang="en-US" sz="3600" b="1" dirty="0" smtClean="0"/>
              <a:t>64 </a:t>
            </a:r>
            <a:r>
              <a:rPr lang="ru-RU" sz="3600" b="1" dirty="0" smtClean="0"/>
              <a:t>: </a:t>
            </a:r>
            <a:r>
              <a:rPr lang="en-US" sz="3600" b="1" dirty="0" smtClean="0"/>
              <a:t>W = 4</a:t>
            </a:r>
          </a:p>
          <a:p>
            <a:r>
              <a:rPr lang="en-US" sz="3600" b="1" dirty="0" smtClean="0"/>
              <a:t>R </a:t>
            </a:r>
            <a:r>
              <a:rPr lang="ru-RU" sz="3600" b="1" dirty="0" smtClean="0"/>
              <a:t>:</a:t>
            </a:r>
            <a:r>
              <a:rPr lang="en-US" sz="3600" b="1" dirty="0" smtClean="0"/>
              <a:t> 3 = 32</a:t>
            </a:r>
          </a:p>
          <a:p>
            <a:r>
              <a:rPr lang="en-US" sz="3600" b="1" dirty="0" smtClean="0"/>
              <a:t>45 </a:t>
            </a:r>
            <a:r>
              <a:rPr lang="ru-RU" sz="3600" b="1" dirty="0" smtClean="0"/>
              <a:t>:</a:t>
            </a:r>
            <a:r>
              <a:rPr lang="en-US" sz="3600" b="1" dirty="0" smtClean="0"/>
              <a:t> p = 3</a:t>
            </a:r>
          </a:p>
          <a:p>
            <a:r>
              <a:rPr lang="en-US" sz="3600" b="1" dirty="0" smtClean="0"/>
              <a:t>S </a:t>
            </a:r>
            <a:r>
              <a:rPr lang="ru-RU" sz="3600" b="1" dirty="0" smtClean="0"/>
              <a:t>:</a:t>
            </a:r>
            <a:r>
              <a:rPr lang="en-US" sz="3600" b="1" dirty="0" smtClean="0"/>
              <a:t> 7 = 14</a:t>
            </a:r>
          </a:p>
          <a:p>
            <a:r>
              <a:rPr lang="en-US" sz="3600" b="1" dirty="0" smtClean="0"/>
              <a:t>56 </a:t>
            </a:r>
            <a:r>
              <a:rPr lang="ru-RU" sz="3600" b="1" dirty="0" smtClean="0"/>
              <a:t>:</a:t>
            </a:r>
            <a:r>
              <a:rPr lang="en-US" sz="3600" b="1" dirty="0" smtClean="0"/>
              <a:t> d = 4</a:t>
            </a:r>
          </a:p>
          <a:p>
            <a:r>
              <a:rPr lang="en-US" sz="3600" b="1" dirty="0" smtClean="0"/>
              <a:t>F </a:t>
            </a:r>
            <a:r>
              <a:rPr lang="ru-RU" sz="3600" b="1" dirty="0" smtClean="0"/>
              <a:t>:</a:t>
            </a:r>
            <a:r>
              <a:rPr lang="en-US" sz="3600" b="1" dirty="0" smtClean="0"/>
              <a:t> 6 = 18</a:t>
            </a:r>
          </a:p>
          <a:p>
            <a:r>
              <a:rPr lang="en-US" sz="3600" b="1" dirty="0" smtClean="0"/>
              <a:t>100 </a:t>
            </a:r>
            <a:r>
              <a:rPr lang="ru-RU" sz="3600" b="1" dirty="0" smtClean="0"/>
              <a:t>:</a:t>
            </a:r>
            <a:r>
              <a:rPr lang="en-US" sz="3600" b="1" dirty="0" smtClean="0"/>
              <a:t> a = 5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92280" y="1268760"/>
            <a:ext cx="1944216" cy="54726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Q = 90</a:t>
            </a:r>
          </a:p>
          <a:p>
            <a:r>
              <a:rPr lang="en-US" sz="3600" b="1" dirty="0" smtClean="0"/>
              <a:t>W = 16</a:t>
            </a:r>
          </a:p>
          <a:p>
            <a:r>
              <a:rPr lang="en-US" sz="3600" b="1" dirty="0" smtClean="0"/>
              <a:t>R = 96</a:t>
            </a:r>
          </a:p>
          <a:p>
            <a:r>
              <a:rPr lang="en-US" sz="3600" b="1" dirty="0" smtClean="0"/>
              <a:t>p = 15</a:t>
            </a:r>
          </a:p>
          <a:p>
            <a:r>
              <a:rPr lang="en-US" sz="3600" b="1" dirty="0" smtClean="0"/>
              <a:t>S = 98</a:t>
            </a:r>
          </a:p>
          <a:p>
            <a:r>
              <a:rPr lang="en-US" sz="3600" b="1" dirty="0" smtClean="0"/>
              <a:t>d = 14</a:t>
            </a:r>
          </a:p>
          <a:p>
            <a:r>
              <a:rPr lang="en-US" sz="3600" b="1" dirty="0" smtClean="0"/>
              <a:t>F = 108</a:t>
            </a:r>
          </a:p>
          <a:p>
            <a:r>
              <a:rPr lang="en-US" sz="3600" b="1" dirty="0" smtClean="0"/>
              <a:t>a = 20</a:t>
            </a:r>
            <a:endParaRPr lang="ru-RU" sz="3600" b="1" dirty="0"/>
          </a:p>
        </p:txBody>
      </p:sp>
      <p:pic>
        <p:nvPicPr>
          <p:cNvPr id="6146" name="Picture 2" descr="E:\Фото\школа\1271621565_r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88105"/>
            <a:ext cx="3528391" cy="505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2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Работа по учебнику стр. 16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913" y="908720"/>
            <a:ext cx="4388296" cy="524604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№ 2</a:t>
            </a:r>
          </a:p>
          <a:p>
            <a:r>
              <a:rPr lang="ru-RU" sz="3600" b="1" dirty="0" smtClean="0"/>
              <a:t>3 </a:t>
            </a:r>
            <a:r>
              <a:rPr lang="ru-RU" sz="3600" b="1" dirty="0" err="1" smtClean="0"/>
              <a:t>дм</a:t>
            </a:r>
            <a:r>
              <a:rPr lang="ru-RU" sz="3600" b="1" dirty="0" smtClean="0"/>
              <a:t> = 1\4 пути</a:t>
            </a:r>
          </a:p>
          <a:p>
            <a:r>
              <a:rPr lang="ru-RU" sz="3600" b="1" dirty="0" smtClean="0"/>
              <a:t>Осталось - ? </a:t>
            </a:r>
            <a:r>
              <a:rPr lang="ru-RU" sz="3600" b="1" dirty="0" err="1" smtClean="0"/>
              <a:t>дм</a:t>
            </a:r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0688"/>
            <a:ext cx="5940152" cy="611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7" r="31194"/>
          <a:stretch/>
        </p:blipFill>
        <p:spPr bwMode="auto">
          <a:xfrm>
            <a:off x="467544" y="2852936"/>
            <a:ext cx="2172334" cy="381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4581128"/>
            <a:ext cx="426578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Найдите произведение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чисел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5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№ 3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860032" cy="5184576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/>
              <a:t>1) Узнай, сколько страниц машинистка печатает за 1 час</a:t>
            </a:r>
          </a:p>
          <a:p>
            <a:r>
              <a:rPr lang="ru-RU" sz="3200" b="1" dirty="0" smtClean="0"/>
              <a:t>2) Узнай, сколько напечатает за 3 часа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48472" cy="5256584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№ 4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№ 5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Стр. 17 № 1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Домашнее задание стр. </a:t>
            </a:r>
            <a:r>
              <a:rPr lang="ru-RU" sz="5400" b="1" smtClean="0">
                <a:solidFill>
                  <a:srgbClr val="002060"/>
                </a:solidFill>
              </a:rPr>
              <a:t>17 № 4, № 7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8195" name="Picture 3" descr="C:\Users\Пользователь\Downloads\3243425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39"/>
            <a:ext cx="4044745" cy="308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8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353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Компоненты при делении: делимое, делитель, частное.</vt:lpstr>
      <vt:lpstr>Устный счёт в каждой цепочке найди лишнее число</vt:lpstr>
      <vt:lpstr>Весёлая задачка</vt:lpstr>
      <vt:lpstr>Реши задачу Незнайки о своих друзьях</vt:lpstr>
      <vt:lpstr>Реши задачу Незнайки о своих друзьях</vt:lpstr>
      <vt:lpstr>4 февраля. Классная работа.</vt:lpstr>
      <vt:lpstr>Назови компоненты при делении?</vt:lpstr>
      <vt:lpstr>Работа по учебнику стр. 16</vt:lpstr>
      <vt:lpstr>№ 3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Компоненты при делении: делимое, делитель, частное.</dc:title>
  <dc:creator>Пользователь</dc:creator>
  <cp:lastModifiedBy>Пользователь</cp:lastModifiedBy>
  <cp:revision>12</cp:revision>
  <dcterms:created xsi:type="dcterms:W3CDTF">2013-02-03T05:37:50Z</dcterms:created>
  <dcterms:modified xsi:type="dcterms:W3CDTF">2013-02-11T08:09:57Z</dcterms:modified>
</cp:coreProperties>
</file>