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E334B3-3692-4D93-8E76-ACF8F4AB7D3C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DFEBC5-29AB-4B54-8F87-C8B2EB66CCB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4B3-3692-4D93-8E76-ACF8F4AB7D3C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EBC5-29AB-4B54-8F87-C8B2EB66CCB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4B3-3692-4D93-8E76-ACF8F4AB7D3C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EBC5-29AB-4B54-8F87-C8B2EB66CCB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4B3-3692-4D93-8E76-ACF8F4AB7D3C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EBC5-29AB-4B54-8F87-C8B2EB66CC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4B3-3692-4D93-8E76-ACF8F4AB7D3C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EBC5-29AB-4B54-8F87-C8B2EB66CC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4B3-3692-4D93-8E76-ACF8F4AB7D3C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EBC5-29AB-4B54-8F87-C8B2EB66CCB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4B3-3692-4D93-8E76-ACF8F4AB7D3C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EBC5-29AB-4B54-8F87-C8B2EB66CCB6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4B3-3692-4D93-8E76-ACF8F4AB7D3C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EBC5-29AB-4B54-8F87-C8B2EB66CCB6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4B3-3692-4D93-8E76-ACF8F4AB7D3C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EBC5-29AB-4B54-8F87-C8B2EB66C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4B3-3692-4D93-8E76-ACF8F4AB7D3C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EBC5-29AB-4B54-8F87-C8B2EB66C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4B3-3692-4D93-8E76-ACF8F4AB7D3C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EBC5-29AB-4B54-8F87-C8B2EB66C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E334B3-3692-4D93-8E76-ACF8F4AB7D3C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FDFEBC5-29AB-4B54-8F87-C8B2EB66CC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99171974_CHukovski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3672408" cy="44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672"/>
            <a:ext cx="6400800" cy="1584176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Сказки    К.И</a:t>
            </a:r>
            <a:r>
              <a:rPr lang="ru-RU" sz="4900" dirty="0"/>
              <a:t>. Чуковского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6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Алексей\Desktop\i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988"/>
            <a:ext cx="7776864" cy="67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i_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0"/>
            <a:ext cx="7704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imgh10772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6394"/>
            <a:ext cx="6624736" cy="686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esktop\0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" y="-8595"/>
            <a:ext cx="9132571" cy="68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0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ей\Desktop\_20111212_1015725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07"/>
            <a:ext cx="6840760" cy="684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лексей\Desktop\1738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0"/>
            <a:ext cx="6480720" cy="68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Алексей\Desktop\1959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9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Сказки    К.И. Чуковского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К.И. Чуковского</dc:title>
  <dc:creator>Алексей</dc:creator>
  <cp:lastModifiedBy>Алексей</cp:lastModifiedBy>
  <cp:revision>7</cp:revision>
  <dcterms:created xsi:type="dcterms:W3CDTF">2015-01-31T17:50:13Z</dcterms:created>
  <dcterms:modified xsi:type="dcterms:W3CDTF">2015-01-31T19:01:43Z</dcterms:modified>
</cp:coreProperties>
</file>