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>
        <p:scale>
          <a:sx n="83" d="100"/>
          <a:sy n="83" d="100"/>
        </p:scale>
        <p:origin x="-9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14884"/>
            <a:ext cx="432909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85720" y="0"/>
            <a:ext cx="85725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686436" cy="1143000"/>
          </a:xfrm>
        </p:spPr>
        <p:txBody>
          <a:bodyPr/>
          <a:lstStyle>
            <a:lvl1pPr>
              <a:defRPr b="1" cap="none" spc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 descr="спорт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914180" cy="2240276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Спортивный уголок в ДОУ</a:t>
            </a:r>
            <a:endParaRPr lang="ru-RU" sz="6600" u="sng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5. Для игр и упражнений с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прыжками,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перешагиванием,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подъема и спуска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скакалки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шнуры;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бруски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игр и упражнений с бросанием, ловлей, метанием: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кольцеброс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резиновые разных размеров;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попрыгунчики (средние и старшие группы)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или мешочки с песком для метания (средние и старшие группы)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корзины для игр с бросанием;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мишень для метания или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дартс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с мячиками на липучках (средний и старший возраст) ;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кегли;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Нетрадиционное оборудование </a:t>
            </a:r>
            <a:endParaRPr lang="ru-RU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Любовь\Desktop\к 23 февраля\к спортивному уголку\07c1bf659b6845818b46502f5f17d812.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07">
            <a:off x="4918406" y="1946163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Любовь\Desktop\к 23 февраля\к спортивному уголку\313541_sam_7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080663" cy="2310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Любовь\Desktop\к 23 февраля\к спортивному уголку\massazher3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47138"/>
            <a:ext cx="2940744" cy="2206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бовь\Desktop\к 23 февраля\к спортивному уголку\CHerepa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498517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овь\Desktop\к 23 февраля\к спортивному уголку\Nestandartnoe-fizkulturnoe-oborudovanie-v-rabote-s-doshkolnikami-«Osminozhka»-«Veseloe-solnyshko»-«Tarelochki-–-shumelochki»-«Cvetnaja-poljanka»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24036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овь\Desktop\к 23 февраля\к спортивному уголку\Nestandartnoe-fizkulturnoe-oborudovanie-v-rabote-s-doshkolnikami-«Pauchok»-«Zmejka»-«Korregirujushhie-dorozhki»-«Kolechki»-«Cvetnye-palochki»-«Stojki-–-lovishki»-«Massazhnye-dorozhki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18" y="2996952"/>
            <a:ext cx="4464496" cy="3672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к 23 февраля\к спортивному уголку\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09634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овь\Desktop\к 23 февраля\к спортивному уголку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3240360" cy="21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овь\Desktop\к 23 февраля\к спортивному уголку\313541_sam_74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240360" cy="249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бовь\Desktop\к 23 февраля\к спортивному уголку\detsad-166834-14193493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05" y="4725144"/>
            <a:ext cx="2446213" cy="1833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Любовь\Desktop\к 23 февраля\к спортивному уголку\ad37bbdcff9b9b86bb79d8bba825da55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4837"/>
            <a:ext cx="3024336" cy="235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бовь\Desktop\к 23 февраля\к спортивному уголку\ca28fd645bda6be7ada316545f816abc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8002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Любовь\Desktop\к 23 февраля\к спортивному уголку\detsad-288142-1420991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4219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бовь\Desktop\к 23 февраля\к спортивному уголку\e87b94803e396c8fd50271dda8b5a9bc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34" y="4485963"/>
            <a:ext cx="2859211" cy="2255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21488" cy="3275888"/>
          </a:xfrm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3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физкультурного уголка: </a:t>
            </a:r>
            <a: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 служит удовлетворению потребности дошкольника в движении и приобщению его к здоровому образу жизни. </a:t>
            </a:r>
            <a:b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58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физкультурного уголка: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 и совершенствование двигательных функций;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для возраста физической подготовленности;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активного отдыха, радостной содержательной деятельности в коллективных играх и развлечениях;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занятиям физической культуры и спорту.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к спортивному уголку</a:t>
            </a:r>
            <a: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810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Безопасность: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спортивный уголок </a:t>
            </a:r>
            <a:r>
              <a:rPr lang="ru-RU" sz="2000" b="1" u="sng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быть устойчивым, весь инвентарь исправный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быть размещен: в приемной, групповой или спальной комнате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логично вписываться в интерьер комнаты и быть эстетически оформлен.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быть доступным в использовании каждым ребенком.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соответствовать возрасту детей и требованиям программы, учитывать интересы, как мальчиков, так и девочек.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22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МЛАДШИЙ ДОШКОЛЬНЫЙ ВОЗРАСТ</a:t>
            </a:r>
            <a: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6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Физкультурные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пособия в младшем дошкольном возрасте важно разместить таким образом, чтобы они способствовали проявлению двигательной активности детей.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Все имеющиеся пособия лучше вносить постепенно, чередуя их.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4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СРЕДНИЙ ДОШКОЛЬНЫЙ ВОЗРАСТ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среднем возрасте дети стремятся к выполнению движений разными способами, выбирая наиболее рациональный.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Необходимо в этот период варьировать местоположение оборудования, периодически убирая то, которое наскучило детям.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Во второй половине года необходимо пополнять уголок иллюстрированным материалом, дидактическими и настольными играми для ознакомления детей с видами спорта.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СТАРШИЙ ДОШКОЛЬНЫЙ ВОЗРАСТ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старших дошкольников целесообразно создать вариативные, усложненные условия для выполнения разных видов физических упражнений с использованием пособий.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 старших группах необходимо знакомить детей с важнейшими событиями спортивной жизни страны и помещать соответствующий материал в уголке (иллюстрации, игры, и т. д.)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Уголок должен активно использоваться в течение дня (индивидуальная работа с детьми, самостоятельная деятельность детей)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Комплектация уголков: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1. Теоретический материал: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картотека подвижных игр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малоподвижных игр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физкультминуток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утренних гимнастик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бодрящих гимнастик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считалок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( со II младшей группы во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II половине года) 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1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иллюстрированный материал по </a:t>
            </a:r>
            <a:r>
              <a:rPr lang="ru-RU" sz="17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зимним, </a:t>
            </a:r>
            <a:r>
              <a:rPr lang="ru-RU" sz="1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летним видам спорта </a:t>
            </a:r>
            <a:r>
              <a:rPr lang="ru-RU" sz="17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(со средней группы </a:t>
            </a:r>
            <a:r>
              <a:rPr lang="ru-RU" sz="1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во II половине года) </a:t>
            </a:r>
            <a:r>
              <a:rPr lang="ru-RU" sz="17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1000"/>
              </a:spcAft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символика и материалы по истории Олимпийского движения (средняя группа во II половине года) 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сведения о важнейших событиях спортивной жизни страны (старшие группы) .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Игры (средние и старшие группы) 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игры о спорте: настольно-печатные игры, парные картинки, лото, домино, лабиринт, разрезные картинки,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пазлы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игры с фишками и т. д.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спортивные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настольные игры (хоккей, баскетбол, футбол и т. д.) 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Атрибуты</a:t>
            </a: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для подвижных и малоподвижных игр</a:t>
            </a: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эмблемы, маски, оборудование (например – ленточки, для всех возрастных групп.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Для профилактики плоскостопия и развития мелкой моторики рук: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мешочки с крупой (бобы, горох, фасоль и т. д.) в разных формах для ходьбы;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коврики и массажные дорожки с рельефами, «ребрами», резиновыми шипами и т. д.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бросовый материал (шишки,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футляры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от киндер сюрпризов и т. д.) для захвата и перекладывания с места на место стопами и пальцами ног.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оборудование, сделанное своими руками;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массажные мячики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мешочки с разной крупой для рук;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эспандер (средний и старший возраст) 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697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Спортивный уголок в ДОУ</vt:lpstr>
      <vt:lpstr>Главная цель физкультурного уголка:  Физкультурный уголок служит удовлетворению потребности дошкольника в движении и приобщению его к здоровому образу жизни.  </vt:lpstr>
      <vt:lpstr>Требования к спортивному уголку </vt:lpstr>
      <vt:lpstr>МЛАДШИЙ ДОШКОЛЬНЫЙ ВОЗРАСТ </vt:lpstr>
      <vt:lpstr>СРЕДНИЙ ДОШКОЛЬНЫЙ ВОЗРАСТ </vt:lpstr>
      <vt:lpstr>СТАРШИЙ ДОШКОЛЬНЫЙ ВОЗРАСТ </vt:lpstr>
      <vt:lpstr>Комплектация уголков: 1. Теоретический материал:  </vt:lpstr>
      <vt:lpstr>2. Игры (средние и старшие группы) </vt:lpstr>
      <vt:lpstr>4. Для профилактики плоскостопия и развития мелкой моторики рук:  </vt:lpstr>
      <vt:lpstr>5. Для игр и упражнений с прыжками, перешагиванием,  подъема и спуска</vt:lpstr>
      <vt:lpstr>6. Для игр и упражнений с бросанием, ловлей, метанием: </vt:lpstr>
      <vt:lpstr>Нетрадиционное оборудование </vt:lpstr>
      <vt:lpstr>Презентация PowerPoint</vt:lpstr>
      <vt:lpstr>Презентация PowerPoint</vt:lpstr>
      <vt:lpstr>Дыхательная 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21</cp:revision>
  <dcterms:modified xsi:type="dcterms:W3CDTF">2015-02-11T07:11:34Z</dcterms:modified>
</cp:coreProperties>
</file>