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9B407D-06D8-4B33-A123-D6D8391DC4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7CB127-DCC1-4DD0-8EAB-809857EA0C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481"/>
            <a:ext cx="8458200" cy="5504306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Мой город - </a:t>
            </a:r>
            <a:r>
              <a:rPr lang="ru-RU" sz="6600" b="1" dirty="0" err="1" smtClean="0"/>
              <a:t>аша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Аша\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85927"/>
            <a:ext cx="8572500" cy="4529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Угадай?</a:t>
            </a:r>
            <a:endParaRPr lang="ru-RU" sz="5400" b="1" dirty="0"/>
          </a:p>
        </p:txBody>
      </p:sp>
      <p:pic>
        <p:nvPicPr>
          <p:cNvPr id="7170" name="Picture 2" descr="F:\Аша\Мет.завод\фото13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73310" y="1554163"/>
            <a:ext cx="294978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Аша\ Аша\Аш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54163"/>
            <a:ext cx="58579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2.gstatic.com/images?q=tbn:ANd9GcQnIXhcsrRYwmNq9ZnQiCMMqBO_YSbHlEc5U9XN1S5-POQeeQD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7866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Металлургический завод</a:t>
            </a:r>
            <a:endParaRPr lang="ru-RU" sz="4400" b="1" dirty="0"/>
          </a:p>
        </p:txBody>
      </p:sp>
      <p:pic>
        <p:nvPicPr>
          <p:cNvPr id="6" name="Содержимое 5" descr="https://encrypted-tbn3.gstatic.com/images?q=tbn:ANd9GcQrY9JxUSuqUWiwa2EfN9gf-V19d1O8o5UdwGVoXf-hAnRYqy0LR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2151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Аша\ Аша\Поворот Аша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54163"/>
            <a:ext cx="7040644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F:\Аша\ Аша\Р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54163"/>
            <a:ext cx="714379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/>
              <a:t>Дворец культуры</a:t>
            </a:r>
            <a:endParaRPr lang="ru-RU" sz="6000" b="1" i="1" dirty="0"/>
          </a:p>
        </p:txBody>
      </p:sp>
      <p:pic>
        <p:nvPicPr>
          <p:cNvPr id="2052" name="Picture 4" descr="F:\Аша\Д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0825" y="1554163"/>
            <a:ext cx="641474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Старый город</a:t>
            </a:r>
            <a:endParaRPr lang="ru-RU" sz="7200" b="1" i="1" dirty="0"/>
          </a:p>
        </p:txBody>
      </p:sp>
      <p:pic>
        <p:nvPicPr>
          <p:cNvPr id="4" name="Содержимое 3" descr="Аша - Река Сим с Соколиной гор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563004" cy="8382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вокзал</a:t>
            </a:r>
            <a:endParaRPr lang="ru-RU" sz="72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3579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Больница на острове</a:t>
            </a:r>
            <a:endParaRPr lang="ru-RU" sz="4800" b="1" i="1" dirty="0"/>
          </a:p>
        </p:txBody>
      </p:sp>
      <p:pic>
        <p:nvPicPr>
          <p:cNvPr id="4" name="Содержимое 3" descr="http://www.gorod-asha.ru/fotogal/asha/1/sr/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554163"/>
            <a:ext cx="66623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smtClean="0"/>
              <a:t>парк</a:t>
            </a:r>
            <a:endParaRPr lang="ru-RU" sz="8800" b="1" dirty="0"/>
          </a:p>
        </p:txBody>
      </p:sp>
      <p:pic>
        <p:nvPicPr>
          <p:cNvPr id="4098" name="Picture 2" descr="F:\Новая папка (2)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572773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Угадай ?</a:t>
            </a:r>
            <a:endParaRPr lang="ru-RU" sz="6600" b="1" dirty="0"/>
          </a:p>
        </p:txBody>
      </p:sp>
      <p:pic>
        <p:nvPicPr>
          <p:cNvPr id="5122" name="Picture 2" descr="F:\Новая папка (2)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585791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Угадай?</a:t>
            </a:r>
            <a:endParaRPr lang="ru-RU" sz="5400" b="1" dirty="0"/>
          </a:p>
        </p:txBody>
      </p:sp>
      <p:pic>
        <p:nvPicPr>
          <p:cNvPr id="6146" name="Picture 2" descr="F:\Новая папка (2)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21510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21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Мой город - аша</vt:lpstr>
      <vt:lpstr>Слайд 2</vt:lpstr>
      <vt:lpstr>Дворец культуры</vt:lpstr>
      <vt:lpstr>Старый город</vt:lpstr>
      <vt:lpstr>вокзал</vt:lpstr>
      <vt:lpstr>Больница на острове</vt:lpstr>
      <vt:lpstr>парк</vt:lpstr>
      <vt:lpstr>Угадай ?</vt:lpstr>
      <vt:lpstr>Угадай?</vt:lpstr>
      <vt:lpstr>Угадай?</vt:lpstr>
      <vt:lpstr>Слайд 11</vt:lpstr>
      <vt:lpstr>Слайд 12</vt:lpstr>
      <vt:lpstr>Металлургический завод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- аша</dc:title>
  <dc:creator>Admin</dc:creator>
  <cp:lastModifiedBy>User</cp:lastModifiedBy>
  <cp:revision>6</cp:revision>
  <dcterms:created xsi:type="dcterms:W3CDTF">2014-08-28T15:17:58Z</dcterms:created>
  <dcterms:modified xsi:type="dcterms:W3CDTF">2015-04-28T16:45:32Z</dcterms:modified>
</cp:coreProperties>
</file>