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7" r:id="rId6"/>
    <p:sldId id="269" r:id="rId7"/>
    <p:sldId id="268" r:id="rId8"/>
    <p:sldId id="270" r:id="rId9"/>
    <p:sldId id="260" r:id="rId10"/>
    <p:sldId id="264" r:id="rId11"/>
    <p:sldId id="263" r:id="rId12"/>
    <p:sldId id="261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8143-AEED-4D23-B59C-4EEFD234984E}" type="datetimeFigureOut">
              <a:rPr lang="ru-RU" smtClean="0"/>
              <a:t>07.12.2015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FEF-4AB3-4EB6-AB0F-D7A17E4B881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8143-AEED-4D23-B59C-4EEFD234984E}" type="datetimeFigureOut">
              <a:rPr lang="ru-RU" smtClean="0"/>
              <a:t>07.12.2015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FEF-4AB3-4EB6-AB0F-D7A17E4B881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8143-AEED-4D23-B59C-4EEFD234984E}" type="datetimeFigureOut">
              <a:rPr lang="ru-RU" smtClean="0"/>
              <a:t>07.12.2015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FEF-4AB3-4EB6-AB0F-D7A17E4B881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8143-AEED-4D23-B59C-4EEFD234984E}" type="datetimeFigureOut">
              <a:rPr lang="ru-RU" smtClean="0"/>
              <a:t>07.12.2015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FEF-4AB3-4EB6-AB0F-D7A17E4B881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8143-AEED-4D23-B59C-4EEFD234984E}" type="datetimeFigureOut">
              <a:rPr lang="ru-RU" smtClean="0"/>
              <a:t>07.12.2015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89DBFEF-4AB3-4EB6-AB0F-D7A17E4B8811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8143-AEED-4D23-B59C-4EEFD234984E}" type="datetimeFigureOut">
              <a:rPr lang="ru-RU" smtClean="0"/>
              <a:t>07.12.2015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FEF-4AB3-4EB6-AB0F-D7A17E4B881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8143-AEED-4D23-B59C-4EEFD234984E}" type="datetimeFigureOut">
              <a:rPr lang="ru-RU" smtClean="0"/>
              <a:t>07.12.2015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FEF-4AB3-4EB6-AB0F-D7A17E4B881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8143-AEED-4D23-B59C-4EEFD234984E}" type="datetimeFigureOut">
              <a:rPr lang="ru-RU" smtClean="0"/>
              <a:t>07.12.2015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FEF-4AB3-4EB6-AB0F-D7A17E4B881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8143-AEED-4D23-B59C-4EEFD234984E}" type="datetimeFigureOut">
              <a:rPr lang="ru-RU" smtClean="0"/>
              <a:t>07.12.2015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FEF-4AB3-4EB6-AB0F-D7A17E4B881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8143-AEED-4D23-B59C-4EEFD234984E}" type="datetimeFigureOut">
              <a:rPr lang="ru-RU" smtClean="0"/>
              <a:t>07.12.2015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FEF-4AB3-4EB6-AB0F-D7A17E4B881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8143-AEED-4D23-B59C-4EEFD234984E}" type="datetimeFigureOut">
              <a:rPr lang="ru-RU" smtClean="0"/>
              <a:t>07.12.2015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FEF-4AB3-4EB6-AB0F-D7A17E4B881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228143-AEED-4D23-B59C-4EEFD234984E}" type="datetimeFigureOut">
              <a:rPr lang="ru-RU" smtClean="0"/>
              <a:t>07.12.2015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9DBFEF-4AB3-4EB6-AB0F-D7A17E4B8811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0%D0%BB%D0%B5%D1%81%D1%82%D0%B8%D0%BD%D1%81%D0%BA%D0%B0%D1%8F_%D0%B0%D0%B2%D1%82%D0%BE%D0%BD%D0%BE%D0%BC%D0%B8%D1%8F" TargetMode="External"/><Relationship Id="rId13" Type="http://schemas.openxmlformats.org/officeDocument/2006/relationships/hyperlink" Target="http://ru.wikipedia.org/wiki/1998" TargetMode="External"/><Relationship Id="rId18" Type="http://schemas.openxmlformats.org/officeDocument/2006/relationships/hyperlink" Target="http://ru.wikipedia.org/wiki/%D0%A2%D0%B5%D1%80%D1%80%D0%BE%D1%80%D0%B8%D1%81%D1%82%D0%B8%D1%87%D0%B5%D1%81%D0%BA%D0%B8%D0%B9_%D0%B0%D0%BA%D1%82_%D0%BD%D0%B0_%D0%94%D1%83%D0%B1%D1%80%D0%BE%D0%B2%D0%BA%D0%B5" TargetMode="External"/><Relationship Id="rId3" Type="http://schemas.openxmlformats.org/officeDocument/2006/relationships/hyperlink" Target="http://ru.wikipedia.org/wiki/%D0%A1%D0%BF%D0%B8%D1%82%D0%B0%D0%BA%D1%81%D0%BA%D0%BE%D0%B5_%D0%B7%D0%B5%D0%BC%D0%BB%D0%B5%D1%82%D1%80%D1%8F%D1%81%D0%B5%D0%BD%D0%B8%D0%B5" TargetMode="External"/><Relationship Id="rId7" Type="http://schemas.openxmlformats.org/officeDocument/2006/relationships/hyperlink" Target="http://ru.wikipedia.org/wiki/%D0%AE%D0%B3%D0%BE%D1%81%D0%BB%D0%B0%D0%B2%D0%B8%D1%8F" TargetMode="External"/><Relationship Id="rId12" Type="http://schemas.openxmlformats.org/officeDocument/2006/relationships/hyperlink" Target="http://ru.wikipedia.org/wiki/%D0%90%D1%84%D0%B3%D0%B0%D0%BD%D0%B8%D1%81%D1%82%D0%B0%D0%BD" TargetMode="External"/><Relationship Id="rId17" Type="http://schemas.openxmlformats.org/officeDocument/2006/relationships/hyperlink" Target="http://ru.wikipedia.org/wiki/2001" TargetMode="External"/><Relationship Id="rId2" Type="http://schemas.openxmlformats.org/officeDocument/2006/relationships/hyperlink" Target="http://ru.wikipedia.org/wiki/1988_%D0%B3%D0%BE%D0%B4" TargetMode="External"/><Relationship Id="rId16" Type="http://schemas.openxmlformats.org/officeDocument/2006/relationships/hyperlink" Target="http://ru.wikipedia.org/wiki/%D0%98%D0%BD%D0%B4%D0%B8%D1%8F" TargetMode="External"/><Relationship Id="rId20" Type="http://schemas.openxmlformats.org/officeDocument/2006/relationships/hyperlink" Target="http://ru.wikipedia.org/wiki/%D0%A2%D0%B5%D1%80%D1%80%D0%BE%D1%80%D0%B8%D1%81%D1%82%D0%B8%D1%87%D0%B5%D1%81%D0%BA%D0%B8%D0%B9_%D0%B0%D0%BA%D1%82_%D0%B2_%D0%91%D0%B5%D1%81%D0%BB%D0%B0%D0%BD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91" TargetMode="External"/><Relationship Id="rId11" Type="http://schemas.openxmlformats.org/officeDocument/2006/relationships/hyperlink" Target="http://ru.wikipedia.org/wiki/%D0%95%D0%B3%D0%B8%D0%BF%D0%B5%D1%82" TargetMode="External"/><Relationship Id="rId5" Type="http://schemas.openxmlformats.org/officeDocument/2006/relationships/hyperlink" Target="http://ru.wikipedia.org/wiki/%D0%98%D1%80%D0%B0%D0%BA" TargetMode="External"/><Relationship Id="rId15" Type="http://schemas.openxmlformats.org/officeDocument/2006/relationships/hyperlink" Target="http://ru.wikipedia.org/wiki/1999" TargetMode="External"/><Relationship Id="rId10" Type="http://schemas.openxmlformats.org/officeDocument/2006/relationships/hyperlink" Target="http://ru.wikipedia.org/wiki/%D0%AF%D0%BF%D0%BE%D0%BD%D0%B8%D1%8F" TargetMode="External"/><Relationship Id="rId19" Type="http://schemas.openxmlformats.org/officeDocument/2006/relationships/hyperlink" Target="http://ru.wikipedia.org/wiki/2002" TargetMode="External"/><Relationship Id="rId4" Type="http://schemas.openxmlformats.org/officeDocument/2006/relationships/hyperlink" Target="http://ru.wikipedia.org/wiki/%D0%A0%D1%83%D0%BC%D1%8B%D0%BD%D0%B8%D1%8F" TargetMode="External"/><Relationship Id="rId9" Type="http://schemas.openxmlformats.org/officeDocument/2006/relationships/hyperlink" Target="http://ru.wikipedia.org/wiki/%D0%A7%D0%B5%D1%87%D0%BD%D1%8F" TargetMode="External"/><Relationship Id="rId14" Type="http://schemas.openxmlformats.org/officeDocument/2006/relationships/hyperlink" Target="http://ru.wikipedia.org/wiki/%D0%A2%D1%83%D1%80%D1%86%D0%B8%D1%8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76672"/>
            <a:ext cx="8229600" cy="2664296"/>
          </a:xfrm>
        </p:spPr>
        <p:txBody>
          <a:bodyPr/>
          <a:lstStyle/>
          <a:p>
            <a:r>
              <a:rPr lang="ru-RU" sz="5400" dirty="0" smtClean="0">
                <a:solidFill>
                  <a:srgbClr val="FF0000"/>
                </a:solidFill>
              </a:rPr>
              <a:t>ИНДИВИДУАЛЬНОСТЬ</a:t>
            </a:r>
            <a:r>
              <a:rPr lang="ru-RU" dirty="0" smtClean="0"/>
              <a:t> – </a:t>
            </a:r>
            <a:r>
              <a:rPr lang="ru-RU" dirty="0" smtClean="0">
                <a:solidFill>
                  <a:srgbClr val="92D050"/>
                </a:solidFill>
              </a:rPr>
              <a:t>ХОРОШО ИЛИ ПЛОХО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400800" cy="201622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Социальный мир</a:t>
            </a:r>
            <a:endParaRPr lang="ru-RU" sz="24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Выполнила </a:t>
            </a: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воспитатель НДОУ «</a:t>
            </a: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Детская академия» </a:t>
            </a: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</a:t>
            </a: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Костромы</a:t>
            </a:r>
          </a:p>
          <a:p>
            <a:r>
              <a:rPr lang="ru-RU" sz="2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Каменовская</a:t>
            </a:r>
            <a:r>
              <a:rPr lang="ru-RU" sz="24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24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Елена</a:t>
            </a:r>
          </a:p>
          <a:p>
            <a:endParaRPr lang="ru-RU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46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b="0" dirty="0">
                <a:effectLst/>
              </a:rPr>
              <a:t> </a:t>
            </a:r>
            <a:r>
              <a:rPr lang="ru-RU" b="0" dirty="0" smtClean="0">
                <a:effectLst/>
              </a:rPr>
              <a:t>Перед вами л</a:t>
            </a:r>
            <a:r>
              <a:rPr lang="ru-RU" sz="3600" dirty="0" smtClean="0">
                <a:effectLst/>
              </a:rPr>
              <a:t>юди, наделённые </a:t>
            </a:r>
            <a:r>
              <a:rPr lang="ru-RU" sz="3600" dirty="0">
                <a:effectLst/>
              </a:rPr>
              <a:t>особыми качествами, благодаря которым они выделяются из </a:t>
            </a:r>
            <a:r>
              <a:rPr lang="ru-RU" sz="3600" dirty="0" smtClean="0">
                <a:effectLst/>
              </a:rPr>
              <a:t>общества…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Леонид </a:t>
            </a:r>
            <a:r>
              <a:rPr lang="ru-RU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рошаль</a:t>
            </a:r>
            <a:endParaRPr lang="ru-RU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  <a:r>
              <a:rPr lang="ru-RU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чикатило</a:t>
            </a:r>
            <a:endParaRPr lang="ru-RU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29111"/>
            <a:ext cx="4040188" cy="3030141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9" y="2708920"/>
            <a:ext cx="4032448" cy="3024336"/>
          </a:xfrm>
        </p:spPr>
      </p:pic>
    </p:spTree>
    <p:extLst>
      <p:ext uri="{BB962C8B-B14F-4D97-AF65-F5344CB8AC3E}">
        <p14:creationId xmlns:p14="http://schemas.microsoft.com/office/powerpoint/2010/main" val="86201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effectLst/>
              </a:rPr>
              <a:t>Рошаль </a:t>
            </a:r>
            <a:r>
              <a:rPr lang="ru-RU" sz="2400" dirty="0">
                <a:solidFill>
                  <a:srgbClr val="FF0000"/>
                </a:solidFill>
                <a:effectLst/>
              </a:rPr>
              <a:t>Леонид Михайлович</a:t>
            </a:r>
            <a:r>
              <a:rPr lang="ru-RU" sz="2200" dirty="0">
                <a:solidFill>
                  <a:srgbClr val="FF0000"/>
                </a:solidFill>
                <a:effectLst/>
              </a:rPr>
              <a:t> </a:t>
            </a:r>
            <a:r>
              <a:rPr lang="ru-RU" sz="2200" dirty="0">
                <a:effectLst/>
              </a:rPr>
              <a:t>- советский и российский педиатр и хирург, доктор медицинских наук, профессор, общественный деятель.</a:t>
            </a:r>
            <a:br>
              <a:rPr lang="ru-RU" sz="2200" dirty="0">
                <a:effectLst/>
              </a:rPr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536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 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 tooltip="1988 год"/>
              </a:rPr>
              <a:t>1988 году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участвовал в спасении детей, пострадавших во время </a:t>
            </a:r>
            <a:r>
              <a:rPr lang="ru-RU" sz="2000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3" tooltip="Спитакское землетрясение"/>
              </a:rPr>
              <a:t>землетрясения в Армении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помогал детям, пострадавшим во время революций в 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4" tooltip="Румыния"/>
              </a:rPr>
              <a:t>Румынии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войн в 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5" tooltip="Ирак"/>
              </a:rPr>
              <a:t>Ираке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(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6" tooltip="1991"/>
              </a:rPr>
              <a:t>1991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), 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7" tooltip="Югославия"/>
              </a:rPr>
              <a:t>Югославии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,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8" tooltip="Палестинская автономия"/>
              </a:rPr>
              <a:t>Палестинской автономии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 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9" tooltip="Чечня"/>
              </a:rPr>
              <a:t>Чечне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а также во время землетрясений в 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10" tooltip="Япония"/>
              </a:rPr>
              <a:t>Японии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 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11" tooltip="Египет"/>
              </a:rPr>
              <a:t>Египте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 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12" tooltip="Афганистан"/>
              </a:rPr>
              <a:t>Афганистане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(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13" tooltip="1998"/>
              </a:rPr>
              <a:t>1998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), 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14" tooltip="Турция"/>
              </a:rPr>
              <a:t>Турции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15" tooltip="1999"/>
              </a:rPr>
              <a:t>1999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и 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16" tooltip="Индия"/>
              </a:rPr>
              <a:t>Индии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(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17" tooltip="2001"/>
              </a:rPr>
              <a:t>2001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).</a:t>
            </a:r>
          </a:p>
          <a:p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Вёл переговоры с террористами во время террористического акта на 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18" tooltip="Террористический акт на Дубровке"/>
              </a:rPr>
              <a:t>Дубровке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(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19" tooltip="2002"/>
              </a:rPr>
              <a:t>2002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): благодаря участию Рошаля из здания Театрального центра были выведены восемь детей, а заложникам были переданы вода и медикаменты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вёл переговоры с террористами во время </a:t>
            </a:r>
            <a:r>
              <a:rPr lang="ru-RU" sz="2000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20" tooltip="Террористический акт в Беслане"/>
              </a:rPr>
              <a:t>террористического акта в Беслане (2004)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531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223224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Чикатило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400" dirty="0"/>
              <a:t>Прозвища: «Бешеный зверь», «Ростовский Потрошитель»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Количество жертв: 53</a:t>
            </a:r>
            <a:br>
              <a:rPr lang="ru-RU" sz="24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504"/>
          </a:xfrm>
        </p:spPr>
        <p:txBody>
          <a:bodyPr>
            <a:normAutofit fontScale="77500" lnSpcReduction="20000"/>
          </a:bodyPr>
          <a:lstStyle/>
          <a:p>
            <a:r>
              <a:rPr lang="ru-RU" sz="29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</a:rPr>
              <a:t>Муж, отец двух </a:t>
            </a:r>
            <a:r>
              <a:rPr lang="ru-RU" sz="29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</a:rPr>
              <a:t>детей, </a:t>
            </a:r>
            <a:r>
              <a:rPr lang="ru-RU" sz="29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</a:rPr>
              <a:t>школьный учитель – и самый жуткий российский маньяк-убийца, </a:t>
            </a:r>
            <a:r>
              <a:rPr lang="ru-RU" sz="29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</a:rPr>
              <a:t>садист, потрошитель, </a:t>
            </a:r>
            <a:r>
              <a:rPr lang="ru-RU" sz="29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</a:rPr>
              <a:t>каннибал. На его счету 53 доказанных убийства (сам он признавался в 56), которые он совершал в лесополосах, прилегающих к городам Шахты, Новошахтинск, Новочеркасск, а также в Ростове-на-Дону, Москве, Ленинграде, Ташкенте и других городах СССР, куда он ездил в командировки.</a:t>
            </a:r>
            <a:r>
              <a:rPr lang="ru-RU" sz="29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29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29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29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29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</a:rPr>
              <a:t>Только за июль и август 1984 года Чикатило убил 8 женщин и детей.</a:t>
            </a:r>
            <a:r>
              <a:rPr lang="ru-RU" sz="29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29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rgbClr val="1C1C1C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33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ru-RU" b="0" dirty="0">
                <a:solidFill>
                  <a:srgbClr val="FF0000"/>
                </a:solidFill>
                <a:effectLst/>
              </a:rPr>
              <a:t>Индивидуал­ьность всё же </a:t>
            </a:r>
            <a:r>
              <a:rPr lang="ru-RU" dirty="0">
                <a:solidFill>
                  <a:srgbClr val="FF0000"/>
                </a:solidFill>
                <a:effectLst/>
              </a:rPr>
              <a:t>хорошо</a:t>
            </a:r>
            <a:r>
              <a:rPr lang="ru-RU" b="0" dirty="0">
                <a:solidFill>
                  <a:srgbClr val="FF0000"/>
                </a:solidFill>
                <a:effectLst/>
              </a:rPr>
              <a:t> это </a:t>
            </a:r>
            <a:r>
              <a:rPr lang="ru-RU" dirty="0">
                <a:solidFill>
                  <a:srgbClr val="FF0000"/>
                </a:solidFill>
                <a:effectLst/>
              </a:rPr>
              <a:t>или</a:t>
            </a:r>
            <a:r>
              <a:rPr lang="ru-RU" b="0" dirty="0">
                <a:solidFill>
                  <a:srgbClr val="FF0000"/>
                </a:solidFill>
                <a:effectLst/>
              </a:rPr>
              <a:t> </a:t>
            </a:r>
            <a:r>
              <a:rPr lang="ru-RU" dirty="0">
                <a:solidFill>
                  <a:srgbClr val="FF0000"/>
                </a:solidFill>
                <a:effectLst/>
              </a:rPr>
              <a:t>плохо</a:t>
            </a:r>
            <a:r>
              <a:rPr lang="ru-RU" b="0" dirty="0" smtClean="0">
                <a:solidFill>
                  <a:srgbClr val="FF0000"/>
                </a:solidFill>
                <a:effectLst/>
              </a:rPr>
              <a:t>?</a:t>
            </a:r>
            <a:br>
              <a:rPr lang="ru-RU" b="0" dirty="0" smtClean="0">
                <a:solidFill>
                  <a:srgbClr val="FF0000"/>
                </a:solidFill>
                <a:effectLst/>
              </a:rPr>
            </a:br>
            <a:r>
              <a:rPr lang="ru-RU" b="0" dirty="0" smtClean="0">
                <a:effectLst/>
              </a:rPr>
              <a:t> С</a:t>
            </a:r>
            <a:r>
              <a:rPr lang="ru-RU" b="0" dirty="0">
                <a:effectLst/>
              </a:rPr>
              <a:t> моей точки зрения это </a:t>
            </a:r>
            <a:r>
              <a:rPr lang="ru-RU" dirty="0">
                <a:effectLst/>
              </a:rPr>
              <a:t>хорошо</a:t>
            </a:r>
            <a:r>
              <a:rPr lang="ru-RU" b="0" dirty="0" smtClean="0">
                <a:effectLst/>
              </a:rPr>
              <a:t>, ведь </a:t>
            </a:r>
            <a:r>
              <a:rPr lang="ru-RU" b="0" dirty="0">
                <a:effectLst/>
              </a:rPr>
              <a:t>если бы каждый человек не </a:t>
            </a:r>
            <a:r>
              <a:rPr lang="ru-RU" dirty="0">
                <a:effectLst/>
              </a:rPr>
              <a:t>был</a:t>
            </a:r>
            <a:r>
              <a:rPr lang="ru-RU" b="0" dirty="0">
                <a:effectLst/>
              </a:rPr>
              <a:t> индивидуален ,то мы бы не могли отличить друг друга</a:t>
            </a:r>
            <a:r>
              <a:rPr lang="ru-RU" b="0" dirty="0" smtClean="0">
                <a:effectLst/>
              </a:rPr>
              <a:t>...</a:t>
            </a:r>
            <a:br>
              <a:rPr lang="ru-RU" b="0" dirty="0" smtClean="0">
                <a:effectLst/>
              </a:rPr>
            </a:br>
            <a:r>
              <a:rPr lang="ru-RU" sz="4400" b="0" dirty="0">
                <a:effectLst/>
              </a:rPr>
              <a:t>. А ее отсутствие или крайняя форма выражения - это уже не хорошо.</a:t>
            </a:r>
            <a:r>
              <a:rPr lang="ru-RU" b="0" dirty="0" smtClean="0">
                <a:effectLst/>
              </a:rPr>
              <a:t/>
            </a:r>
            <a:br>
              <a:rPr lang="ru-RU" b="0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10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877272"/>
            <a:ext cx="8229600" cy="72008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Презентация подготовлена по материалам интернет в 2013году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4795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FFC000"/>
                </a:solidFill>
                <a:effectLst/>
              </a:rPr>
              <a:t>индивидуальность человека</a:t>
            </a:r>
            <a:r>
              <a:rPr lang="ru-RU" sz="3200" dirty="0">
                <a:effectLst/>
              </a:rPr>
              <a:t> 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>"Особенная и непохожая на других личность в полноте ее духовных и физических свойств. Выражается в наличии разного опыта, знаний, мнений, убеждений, в различиях характера и темперамента, и индивидуальность свою мы доказываем, утверждаем.  Мотивация, темперамент, способности, характер - основные параметры индивидуальности".</a:t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9916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  <a:effectLst/>
                <a:latin typeface="Verdana"/>
              </a:rPr>
              <a:t>Индивидуальностью человек не 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Verdana"/>
              </a:rPr>
              <a:t>рождается!</a:t>
            </a:r>
            <a:br>
              <a:rPr lang="ru-RU" sz="3200" dirty="0" smtClean="0">
                <a:solidFill>
                  <a:srgbClr val="FF0000"/>
                </a:solidFill>
                <a:effectLst/>
                <a:latin typeface="Verdana"/>
              </a:rPr>
            </a:b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Он </a:t>
            </a:r>
            <a:r>
              <a:rPr lang="ru-RU" sz="320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становится ею в ходе своей жизни, в результате воспитания и самовоспитания. 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</a:b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Об </a:t>
            </a:r>
            <a:r>
              <a:rPr lang="ru-RU" sz="320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индивидуальности можно говорить тогда, когда человек осознает уникальность себя и своей жизни и, чувствуя свою неповторимость, сам реализует свое будущее, чтобы как можно более полно раскрыть свои возможности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..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8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dirty="0" smtClean="0">
                <a:effectLst/>
              </a:rPr>
              <a:t>Наверняка </a:t>
            </a:r>
            <a:r>
              <a:rPr lang="ru-RU" dirty="0">
                <a:effectLst/>
              </a:rPr>
              <a:t>каждый из нас хочет быть индивидуальностью, быть чем-то значимым, тем, о ком хорошо отзываются, кого уважают и с кем считаются, и чтобы за самого себя не было стыдно, как минимум не выглядеть в глазах людей пустым местом.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78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ru-RU" sz="2400" dirty="0">
                <a:effectLst/>
              </a:rPr>
              <a:t>Может осознанно  многие это и не понимают, но на подсознании каждый человек стремиться быть кем-то отличным от других, выделиться, отличиться, не быть серой массой, никчемным человеком.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265362"/>
            <a:ext cx="8352928" cy="4115966"/>
          </a:xfrm>
        </p:spPr>
      </p:pic>
    </p:spTree>
    <p:extLst>
      <p:ext uri="{BB962C8B-B14F-4D97-AF65-F5344CB8AC3E}">
        <p14:creationId xmlns:p14="http://schemas.microsoft.com/office/powerpoint/2010/main" val="408172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2800" dirty="0">
                <a:effectLst/>
              </a:rPr>
              <a:t>У разных людей это проявляется по разному - кто-то выражает свою индивидуальность в стиле </a:t>
            </a:r>
            <a:r>
              <a:rPr lang="ru-RU" sz="2800" dirty="0" smtClean="0">
                <a:effectLst/>
              </a:rPr>
              <a:t>одежды, </a:t>
            </a:r>
            <a:r>
              <a:rPr lang="ru-RU" sz="2800" dirty="0">
                <a:effectLst/>
              </a:rPr>
              <a:t>кто-то в жизненной философии, кто-то в деятельности, кто в творчестве, кто-то пытается выделиться автомобилем или иными вещами, иные просто делают что попало, лишь бы не быть, как </a:t>
            </a:r>
            <a:r>
              <a:rPr lang="ru-RU" sz="2800" dirty="0" smtClean="0">
                <a:effectLst/>
              </a:rPr>
              <a:t>все, </a:t>
            </a:r>
            <a:r>
              <a:rPr lang="ru-RU" sz="2800" dirty="0">
                <a:effectLst/>
              </a:rPr>
              <a:t>иные примыкают к каким либо течениям, субкультурам,  но так или иначе, </a:t>
            </a:r>
            <a:r>
              <a:rPr lang="ru-RU" sz="2800" dirty="0">
                <a:solidFill>
                  <a:srgbClr val="FFFF00"/>
                </a:solidFill>
                <a:effectLst/>
              </a:rPr>
              <a:t>люди стараются всеми путями выразить свою индивидуальность</a:t>
            </a:r>
            <a:r>
              <a:rPr lang="ru-RU" sz="2800" dirty="0">
                <a:effectLst/>
              </a:rPr>
              <a:t>, свою особенность, </a:t>
            </a:r>
            <a:r>
              <a:rPr lang="ru-RU" sz="2800" dirty="0" smtClean="0">
                <a:effectLst/>
              </a:rPr>
              <a:t>ДОКАЗАТЬ,что </a:t>
            </a:r>
            <a:r>
              <a:rPr lang="ru-RU" sz="2800" dirty="0">
                <a:effectLst/>
              </a:rPr>
              <a:t>они не такие как </a:t>
            </a:r>
            <a:r>
              <a:rPr lang="ru-RU" sz="2800" dirty="0" smtClean="0">
                <a:effectLst/>
              </a:rPr>
              <a:t>все!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3474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C000"/>
                </a:solidFill>
                <a:effectLst/>
              </a:rPr>
              <a:t>И способы бывают разные...</a:t>
            </a:r>
            <a:br>
              <a:rPr lang="ru-RU" dirty="0">
                <a:solidFill>
                  <a:srgbClr val="FFC000"/>
                </a:solidFill>
                <a:effectLst/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68760"/>
            <a:ext cx="8352928" cy="5184576"/>
          </a:xfrm>
        </p:spPr>
      </p:pic>
    </p:spTree>
    <p:extLst>
      <p:ext uri="{BB962C8B-B14F-4D97-AF65-F5344CB8AC3E}">
        <p14:creationId xmlns:p14="http://schemas.microsoft.com/office/powerpoint/2010/main" val="262547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r>
              <a:rPr lang="ru-RU" dirty="0" smtClean="0">
                <a:effectLst/>
              </a:rPr>
              <a:t>Одни люди </a:t>
            </a:r>
            <a:r>
              <a:rPr lang="ru-RU" dirty="0">
                <a:effectLst/>
              </a:rPr>
              <a:t>в попытках утвердить свое "Я" и доказать всем, что "он индивидуальность" начинают утверждать это насилием и </a:t>
            </a:r>
            <a:r>
              <a:rPr lang="ru-RU" dirty="0" smtClean="0">
                <a:effectLst/>
              </a:rPr>
              <a:t>диктатом, а другие совершают подвиги, спасая тысячи жизней!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96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r>
              <a:rPr lang="ru-RU" sz="8000" dirty="0" smtClean="0">
                <a:solidFill>
                  <a:srgbClr val="FFFF00"/>
                </a:solidFill>
              </a:rPr>
              <a:t/>
            </a:r>
            <a:br>
              <a:rPr lang="ru-RU" sz="8000" dirty="0" smtClean="0">
                <a:solidFill>
                  <a:srgbClr val="FFFF00"/>
                </a:solidFill>
              </a:rPr>
            </a:br>
            <a:r>
              <a:rPr lang="ru-RU" sz="10700" dirty="0" smtClean="0">
                <a:solidFill>
                  <a:srgbClr val="FFFF00"/>
                </a:solidFill>
              </a:rPr>
              <a:t>СРАВНИТЕ</a:t>
            </a:r>
            <a:br>
              <a:rPr lang="ru-RU" sz="10700" dirty="0" smtClean="0">
                <a:solidFill>
                  <a:srgbClr val="FFFF00"/>
                </a:solidFill>
              </a:rPr>
            </a:br>
            <a:r>
              <a:rPr lang="ru-RU" sz="4400" dirty="0" smtClean="0">
                <a:solidFill>
                  <a:srgbClr val="FFFF00"/>
                </a:solidFill>
              </a:rPr>
              <a:t>индивидуальности</a:t>
            </a:r>
            <a:r>
              <a:rPr lang="ru-RU" sz="8000" dirty="0" smtClean="0">
                <a:solidFill>
                  <a:srgbClr val="FFFF00"/>
                </a:solidFill>
              </a:rPr>
              <a:t/>
            </a:r>
            <a:br>
              <a:rPr lang="ru-RU" sz="8000" dirty="0" smtClean="0">
                <a:solidFill>
                  <a:srgbClr val="FFFF00"/>
                </a:solidFill>
              </a:rPr>
            </a:br>
            <a:r>
              <a:rPr lang="ru-RU" sz="8000" dirty="0" smtClean="0">
                <a:solidFill>
                  <a:srgbClr val="FFFF00"/>
                </a:solidFill>
              </a:rPr>
              <a:t/>
            </a:r>
            <a:br>
              <a:rPr lang="ru-RU" sz="8000" dirty="0" smtClean="0">
                <a:solidFill>
                  <a:srgbClr val="FFFF00"/>
                </a:solidFill>
              </a:rPr>
            </a:br>
            <a:r>
              <a:rPr lang="ru-RU" sz="8000" dirty="0" smtClean="0">
                <a:solidFill>
                  <a:srgbClr val="FFFF00"/>
                </a:solidFill>
              </a:rPr>
              <a:t/>
            </a:r>
            <a:br>
              <a:rPr lang="ru-RU" sz="8000" dirty="0" smtClean="0">
                <a:solidFill>
                  <a:srgbClr val="FFFF00"/>
                </a:solidFill>
              </a:rPr>
            </a:br>
            <a:endParaRPr lang="ru-RU" sz="8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42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191</TotalTime>
  <Words>279</Words>
  <Application>Microsoft Office PowerPoint</Application>
  <PresentationFormat>Экран (4:3)</PresentationFormat>
  <Paragraphs>24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ИНДИВИДУАЛЬНОСТЬ – ХОРОШО ИЛИ ПЛОХО?</vt:lpstr>
      <vt:lpstr>индивидуальность человека  "Особенная и непохожая на других личность в полноте ее духовных и физических свойств. Выражается в наличии разного опыта, знаний, мнений, убеждений, в различиях характера и темперамента, и индивидуальность свою мы доказываем, утверждаем.  Мотивация, темперамент, способности, характер - основные параметры индивидуальности". </vt:lpstr>
      <vt:lpstr>Индивидуальностью человек не рождается! Он становится ею в ходе своей жизни, в результате воспитания и самовоспитания.  Об индивидуальности можно говорить тогда, когда человек осознает уникальность себя и своей жизни и, чувствуя свою неповторимость, сам реализует свое будущее, чтобы как можно более полно раскрыть свои возможности..</vt:lpstr>
      <vt:lpstr>Наверняка каждый из нас хочет быть индивидуальностью, быть чем-то значимым, тем, о ком хорошо отзываются, кого уважают и с кем считаются, и чтобы за самого себя не было стыдно, как минимум не выглядеть в глазах людей пустым местом.</vt:lpstr>
      <vt:lpstr>Может осознанно  многие это и не понимают, но на подсознании каждый человек стремиться быть кем-то отличным от других, выделиться, отличиться, не быть серой массой, никчемным человеком.</vt:lpstr>
      <vt:lpstr>У разных людей это проявляется по разному - кто-то выражает свою индивидуальность в стиле одежды, кто-то в жизненной философии, кто-то в деятельности, кто в творчестве, кто-то пытается выделиться автомобилем или иными вещами, иные просто делают что попало, лишь бы не быть, как все, иные примыкают к каким либо течениям, субкультурам,  но так или иначе, люди стараются всеми путями выразить свою индивидуальность, свою особенность, ДОКАЗАТЬ,что они не такие как все!</vt:lpstr>
      <vt:lpstr>И способы бывают разные... </vt:lpstr>
      <vt:lpstr>Одни люди в попытках утвердить свое "Я" и доказать всем, что "он индивидуальность" начинают утверждать это насилием и диктатом, а другие совершают подвиги, спасая тысячи жизней!</vt:lpstr>
      <vt:lpstr> СРАВНИТЕ индивидуальности   </vt:lpstr>
      <vt:lpstr> Перед вами люди, наделённые особыми качествами, благодаря которым они выделяются из общества…</vt:lpstr>
      <vt:lpstr>Рошаль Леонид Михайлович - советский и российский педиатр и хирург, доктор медицинских наук, профессор, общественный деятель. </vt:lpstr>
      <vt:lpstr> Чикатило Прозвища: «Бешеный зверь», «Ростовский Потрошитель»  Количество жертв: 53  </vt:lpstr>
      <vt:lpstr>Индивидуал­ьность всё же хорошо это или плохо?  С моей точки зрения это хорошо, ведь если бы каждый человек не был индивидуален ,то мы бы не могли отличить друг друга... . А ее отсутствие или крайняя форма выражения - это уже не хорошо. </vt:lpstr>
      <vt:lpstr>Презентация подготовлена по материалам интернет в 2013году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ИНДИВИДУАЛЬНОСТЬ – ХОРОШО ИЛИ ПЛОХО?</dc:title>
  <dc:creator>Елена</dc:creator>
  <cp:lastModifiedBy>Елена</cp:lastModifiedBy>
  <cp:revision>17</cp:revision>
  <dcterms:created xsi:type="dcterms:W3CDTF">2013-09-16T18:12:03Z</dcterms:created>
  <dcterms:modified xsi:type="dcterms:W3CDTF">2015-12-07T07:49:14Z</dcterms:modified>
</cp:coreProperties>
</file>