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81813" cy="100155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460693-16DD-49CC-BEEB-902BED714FD7}" type="datetimeFigureOut">
              <a:rPr lang="ru-RU" smtClean="0"/>
              <a:t>16.08.2013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56F651-3068-462C-B208-FA3EF9011E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3096344"/>
          </a:xfrm>
        </p:spPr>
        <p:txBody>
          <a:bodyPr>
            <a:noAutofit/>
          </a:bodyPr>
          <a:lstStyle/>
          <a:p>
            <a:pPr algn="ctr"/>
            <a:r>
              <a:rPr lang="ru-RU" sz="8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Русский язык</a:t>
            </a:r>
            <a:endParaRPr lang="ru-RU" sz="88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653136"/>
            <a:ext cx="3776464" cy="1584176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Фишкова С.Н.</a:t>
            </a:r>
          </a:p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ГБОУ </a:t>
            </a:r>
            <a:r>
              <a:rPr lang="ru-RU" sz="2400" dirty="0" smtClean="0">
                <a:solidFill>
                  <a:srgbClr val="FFFF00"/>
                </a:solidFill>
              </a:rPr>
              <a:t>СОШ 149</a:t>
            </a:r>
            <a:endParaRPr lang="en-US" sz="2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5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Правописание приставок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7304856" cy="2088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Приставка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– часть слова, которая </a:t>
            </a:r>
            <a:r>
              <a:rPr lang="en-US" sz="3200" dirty="0" smtClean="0">
                <a:solidFill>
                  <a:schemeClr val="tx1"/>
                </a:solidFill>
              </a:rPr>
              <a:t>             </a:t>
            </a:r>
            <a:r>
              <a:rPr lang="ru-RU" sz="3200" dirty="0" smtClean="0">
                <a:solidFill>
                  <a:schemeClr val="tx1"/>
                </a:solidFill>
              </a:rPr>
              <a:t>стоит </a:t>
            </a:r>
            <a:r>
              <a:rPr lang="ru-RU" sz="3200" dirty="0" smtClean="0">
                <a:solidFill>
                  <a:schemeClr val="tx1"/>
                </a:solidFill>
              </a:rPr>
              <a:t>перед корнем . </a:t>
            </a:r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          </a:t>
            </a:r>
            <a:r>
              <a:rPr lang="ru-RU" sz="3200" dirty="0" smtClean="0">
                <a:solidFill>
                  <a:schemeClr val="tx1"/>
                </a:solidFill>
              </a:rPr>
              <a:t>Служит </a:t>
            </a:r>
            <a:r>
              <a:rPr lang="ru-RU" sz="3200" dirty="0" smtClean="0">
                <a:solidFill>
                  <a:schemeClr val="tx1"/>
                </a:solidFill>
              </a:rPr>
              <a:t>для образования слов.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4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Разделительный Ъ после приставок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34563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Разделительный </a:t>
            </a:r>
            <a:r>
              <a:rPr lang="ru-RU" dirty="0" smtClean="0">
                <a:solidFill>
                  <a:srgbClr val="FF0000"/>
                </a:solidFill>
              </a:rPr>
              <a:t>Ъ </a:t>
            </a:r>
            <a:r>
              <a:rPr lang="ru-RU" dirty="0" smtClean="0"/>
              <a:t>пишется после приставок, которые оканчиваются на согласный, перед корнем, начинающимся на гласные </a:t>
            </a:r>
            <a:r>
              <a:rPr lang="ru-RU" dirty="0" err="1">
                <a:solidFill>
                  <a:srgbClr val="FF0000"/>
                </a:solidFill>
              </a:rPr>
              <a:t>е</a:t>
            </a:r>
            <a:r>
              <a:rPr lang="ru-RU" dirty="0" err="1" smtClean="0">
                <a:solidFill>
                  <a:srgbClr val="FF0000"/>
                </a:solidFill>
              </a:rPr>
              <a:t>,ё,я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С-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-ехал, под-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-</a:t>
            </a:r>
            <a:r>
              <a:rPr lang="ru-RU" dirty="0" err="1" smtClean="0"/>
              <a:t>езд</a:t>
            </a:r>
            <a:r>
              <a:rPr lang="ru-RU" dirty="0" smtClean="0"/>
              <a:t>, в-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-</a:t>
            </a:r>
            <a:r>
              <a:rPr lang="ru-RU" dirty="0" err="1" smtClean="0"/>
              <a:t>езд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15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Приставка </a:t>
            </a:r>
            <a:r>
              <a:rPr lang="ru-RU" dirty="0" smtClean="0">
                <a:solidFill>
                  <a:schemeClr val="tx1"/>
                </a:solidFill>
              </a:rPr>
              <a:t>с-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Приставка </a:t>
            </a:r>
            <a:r>
              <a:rPr lang="ru-RU" dirty="0" smtClean="0">
                <a:solidFill>
                  <a:srgbClr val="FF0000"/>
                </a:solidFill>
              </a:rPr>
              <a:t>с-</a:t>
            </a:r>
            <a:r>
              <a:rPr lang="ru-RU" dirty="0" smtClean="0"/>
              <a:t> может произноситься по разному</a:t>
            </a:r>
            <a:r>
              <a:rPr lang="ru-RU" dirty="0" smtClean="0"/>
              <a:t>,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но пишется всегда с-.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С-</a:t>
            </a:r>
            <a:r>
              <a:rPr lang="ru-RU" dirty="0" smtClean="0"/>
              <a:t>двинуть, </a:t>
            </a:r>
            <a:r>
              <a:rPr lang="ru-RU" dirty="0" smtClean="0">
                <a:solidFill>
                  <a:srgbClr val="FF0000"/>
                </a:solidFill>
              </a:rPr>
              <a:t>с-</a:t>
            </a:r>
            <a:r>
              <a:rPr lang="ru-RU" dirty="0" smtClean="0"/>
              <a:t>бросить, </a:t>
            </a:r>
            <a:r>
              <a:rPr lang="ru-RU" dirty="0" smtClean="0">
                <a:solidFill>
                  <a:srgbClr val="FF0000"/>
                </a:solidFill>
              </a:rPr>
              <a:t>с-</a:t>
            </a:r>
            <a:r>
              <a:rPr lang="ru-RU" dirty="0" smtClean="0"/>
              <a:t>давать.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58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Приставки от-, об-, </a:t>
            </a:r>
            <a:r>
              <a:rPr lang="ru-RU" dirty="0" smtClean="0">
                <a:solidFill>
                  <a:schemeClr val="tx1"/>
                </a:solidFill>
              </a:rPr>
              <a:t>о-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288031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 приставках </a:t>
            </a:r>
            <a:r>
              <a:rPr lang="ru-RU" dirty="0" smtClean="0">
                <a:solidFill>
                  <a:srgbClr val="FF0000"/>
                </a:solidFill>
              </a:rPr>
              <a:t>от-, об-, о- </a:t>
            </a:r>
            <a:r>
              <a:rPr lang="ru-RU" dirty="0" smtClean="0"/>
              <a:t>всегда пишется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гласная 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т-бежал, 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-городил, 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б-вязал.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40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Приставки по-, про-, до-, </a:t>
            </a:r>
            <a:r>
              <a:rPr lang="ru-RU" dirty="0" smtClean="0">
                <a:solidFill>
                  <a:schemeClr val="tx1"/>
                </a:solidFill>
              </a:rPr>
              <a:t>под-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02433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 приставках </a:t>
            </a:r>
            <a:r>
              <a:rPr lang="ru-RU" dirty="0" smtClean="0">
                <a:solidFill>
                  <a:srgbClr val="FF0000"/>
                </a:solidFill>
              </a:rPr>
              <a:t>по-, под-, до-, про- </a:t>
            </a:r>
            <a:r>
              <a:rPr lang="ru-RU" dirty="0" smtClean="0"/>
              <a:t>всегда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пишется </a:t>
            </a:r>
            <a:r>
              <a:rPr lang="ru-RU" dirty="0" smtClean="0"/>
              <a:t>гласная 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err="1" smtClean="0"/>
              <a:t>П</a:t>
            </a:r>
            <a:r>
              <a:rPr lang="ru-RU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-строить</a:t>
            </a:r>
            <a:r>
              <a:rPr lang="ru-RU" dirty="0" smtClean="0"/>
              <a:t>, п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д-мести, д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-нести, пр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-летал.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73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Приставки за-, на-, </a:t>
            </a:r>
            <a:r>
              <a:rPr lang="ru-RU" dirty="0" smtClean="0">
                <a:solidFill>
                  <a:schemeClr val="tx1"/>
                </a:solidFill>
              </a:rPr>
              <a:t>над-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02433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Приставки  </a:t>
            </a:r>
            <a:r>
              <a:rPr lang="ru-RU" dirty="0" smtClean="0">
                <a:solidFill>
                  <a:srgbClr val="FF0000"/>
                </a:solidFill>
              </a:rPr>
              <a:t>за-,  на-, над- </a:t>
            </a:r>
            <a:r>
              <a:rPr lang="ru-RU" dirty="0" smtClean="0"/>
              <a:t>всегда пишутся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с </a:t>
            </a:r>
            <a:r>
              <a:rPr lang="ru-RU" dirty="0" smtClean="0"/>
              <a:t>гласной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З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-сыпать, н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-кормить, н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д-строить.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770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154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Русский язык</vt:lpstr>
      <vt:lpstr>Правописание приставок</vt:lpstr>
      <vt:lpstr>Разделительный Ъ после приставок</vt:lpstr>
      <vt:lpstr>Приставка с-</vt:lpstr>
      <vt:lpstr>Приставки от-, об-, о-</vt:lpstr>
      <vt:lpstr>Приставки по-, про-, до-, под-</vt:lpstr>
      <vt:lpstr>Приставки за-, на-, над-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приставок</dc:title>
  <dc:creator>Admin</dc:creator>
  <cp:lastModifiedBy>Admin</cp:lastModifiedBy>
  <cp:revision>7</cp:revision>
  <cp:lastPrinted>2013-08-16T15:23:04Z</cp:lastPrinted>
  <dcterms:created xsi:type="dcterms:W3CDTF">2011-10-09T16:57:12Z</dcterms:created>
  <dcterms:modified xsi:type="dcterms:W3CDTF">2013-08-16T15:26:58Z</dcterms:modified>
</cp:coreProperties>
</file>