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8" r:id="rId3"/>
    <p:sldId id="259" r:id="rId4"/>
    <p:sldId id="256" r:id="rId5"/>
    <p:sldId id="260" r:id="rId6"/>
    <p:sldId id="261" r:id="rId7"/>
    <p:sldId id="263" r:id="rId8"/>
    <p:sldId id="25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9C8-03C6-4C07-93B7-B4164924DC34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CAD8B-4B87-4677-BA15-3D154BDF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AD8B-4B87-4677-BA15-3D154BDF50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B7CE8-1B1D-4E98-B896-B38FDEB8C8C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51733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D:\2009-2010 презент.ИЗО МХК\Иконы, библ.сюжеты\икона и картина11_files\16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214688"/>
            <a:ext cx="292893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D:\2009-2010 презент.ИЗО МХК\Иконы, библ.сюжеты\икона и картина11_files\16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50" y="1214422"/>
            <a:ext cx="25717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D:\2009-2010 презент.ИЗО МХК\Иконы, библ.сюжеты\икона ключ к пониманию_files\23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2571750"/>
            <a:ext cx="34178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857232"/>
            <a:ext cx="7772400" cy="21431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«Красота и цвета образов зовут меня к молитве. </a:t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Это праздник глазам моим».</a:t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Иоанн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Дамаскин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5"/>
          <a:ext cx="8229600" cy="4429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885831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ru-RU" sz="2400" b="1" i="0" u="none" strike="noStrike" cap="all" baseline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ru-RU" sz="2400" b="1" i="0" u="none" strike="noStrike" cap="all" baseline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 err="1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2400" b="1" i="0" u="none" strike="noStrike" cap="all" baseline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ru-RU" sz="2400" b="1" i="0" u="none" strike="noStrike" cap="all" baseline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2400" b="1" i="0" u="none" strike="noStrike" cap="all" baseline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 err="1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 err="1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93"/>
          </a:xfrm>
        </p:spPr>
        <p:txBody>
          <a:bodyPr/>
          <a:lstStyle/>
          <a:p>
            <a:r>
              <a:rPr lang="ru-RU" dirty="0" smtClean="0"/>
              <a:t>Икона         Портрет       Фотография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Дзюба\Рабочий стол\vz63101i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9342" y="857232"/>
            <a:ext cx="2914658" cy="32437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428868"/>
            <a:ext cx="3168510" cy="36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57604"/>
            <a:ext cx="30773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7146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/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« Икона – это живописное изображение Бога или святых, являющееся предметом почитания у христиан»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7200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Д.Н. Ушакова 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Иконопись – отрасль религиозной живописи, писание икон.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285860"/>
            <a:ext cx="3607397" cy="53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9935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8634" y="2500306"/>
            <a:ext cx="297881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Admin\Desktop\ОРКСЭ\Ап. Лука пишет образ Богоматери. Византийская икона 15 в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0"/>
            <a:ext cx="2857488" cy="395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006857" cy="619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59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929190" y="428603"/>
            <a:ext cx="3786214" cy="611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8124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Admin\Desktop\ОРКСЭ\odigitrija_xv_dionisi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0"/>
            <a:ext cx="2928958" cy="359676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3382927"/>
            <a:ext cx="2786050" cy="34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9" y="3643314"/>
            <a:ext cx="266283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59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«Красота и цвета образов зовут меня к молитве.  Это праздник глазам моим». Иоанн Дамаскин   </vt:lpstr>
      <vt:lpstr>Слайд 3</vt:lpstr>
      <vt:lpstr>Икона         Портрет       Фотография</vt:lpstr>
      <vt:lpstr> « Икона – это живописное изображение Бога или святых, являющееся предметом почитания у христиан»</vt:lpstr>
      <vt:lpstr>Иконопись – отрасль религиозной живописи, писание икон.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2012-06-12T21:30:04Z</dcterms:created>
  <dcterms:modified xsi:type="dcterms:W3CDTF">2012-09-25T07:58:28Z</dcterms:modified>
</cp:coreProperties>
</file>