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A50021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06/relationships/vbaProject" Target="vbaProject.bin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8FC5-8F28-4196-90C2-3918548494E9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09EE-D91C-40A7-9428-BF27951E8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801A-974A-4B28-91F5-AF4285C9473B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903AE-62BC-40FD-A3EC-21E69C36C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2A09-830E-44ED-9FDF-76DA47B22F01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B13E-BB66-42B8-9932-4EA91DC01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39EF-E531-4AAF-9C33-CE1D5220F212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A9B5-1623-4CF4-8ED2-381E0C791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9AB5-E816-4A35-B73C-6A0E6841B30B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FFEE-CD43-4E8C-B3C1-F51577C26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D2D4-367D-4D1A-AD85-9FE9A9FC0D6C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B8D5-8DF5-4592-937C-E256C8161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A534-2444-4940-818A-8A46BBA29A8B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710D-B573-4561-AC22-B8C43750E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41DD-0E84-4326-ACD5-1D9F14EF77CB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A3E-8D02-4C12-A18B-80F33C687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6AB3A-18EC-47B6-9E72-A4CD7CC42172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7939-12AB-450B-ADDE-61606E731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CF25-93CA-4C72-B6B5-30D2E54574A9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4B79-CFBD-4B72-8D47-A2D0FAE81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3B07-2F2B-45CF-BE7E-B0D6412DB46A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0DF69-7723-41E2-9BF5-BE9C6408A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8808EA88-8785-4DB8-AE4F-5198DD6386A1}" type="datetimeFigureOut">
              <a:rPr lang="ru-RU" smtClean="0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D6FBCA8A-F888-4C73-8064-9EF957301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772400" cy="785811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/>
              <a:t>Тест 23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Что такое экономика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 Контрольно-измерительные материалы по курсу «Окружающий мир»</a:t>
            </a:r>
            <a:br>
              <a:rPr lang="ru-RU" sz="2000" dirty="0" smtClean="0"/>
            </a:br>
            <a:r>
              <a:rPr lang="ru-RU" sz="2000" dirty="0" smtClean="0"/>
              <a:t>к учебнику А.А.Плешакова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Созданы по материалам сборника </a:t>
            </a:r>
            <a:r>
              <a:rPr lang="ru-RU" sz="1400" dirty="0" err="1" smtClean="0"/>
              <a:t>И.Ф.Яценко</a:t>
            </a:r>
            <a:r>
              <a:rPr lang="ru-RU" sz="1400" dirty="0" smtClean="0"/>
              <a:t>.,  </a:t>
            </a:r>
            <a:br>
              <a:rPr lang="ru-RU" sz="1400" dirty="0" smtClean="0"/>
            </a:br>
            <a:r>
              <a:rPr lang="ru-RU" sz="1400" dirty="0" smtClean="0"/>
              <a:t>при помощи конструктора Д. Иванова</a:t>
            </a: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4429132"/>
            <a:ext cx="8572500" cy="857244"/>
          </a:xfrm>
        </p:spPr>
        <p:txBody>
          <a:bodyPr rtlCol="0">
            <a:noAutofit/>
          </a:bodyPr>
          <a:lstStyle/>
          <a:p>
            <a:pPr algn="ctr" eaLnBrk="1" hangingPunct="1"/>
            <a:r>
              <a:rPr lang="ru-RU" sz="1400" dirty="0" smtClean="0"/>
              <a:t>2 класс</a:t>
            </a:r>
          </a:p>
          <a:p>
            <a:pPr algn="ctr" eaLnBrk="1" hangingPunct="1"/>
            <a:r>
              <a:rPr lang="ru-RU" sz="1400" b="1" dirty="0" err="1" smtClean="0">
                <a:latin typeface="Garamond" pitchFamily="18" charset="0"/>
              </a:rPr>
              <a:t>Серкина</a:t>
            </a:r>
            <a:r>
              <a:rPr lang="ru-RU" sz="1400" b="1" dirty="0" smtClean="0">
                <a:latin typeface="Garamond" pitchFamily="18" charset="0"/>
              </a:rPr>
              <a:t> В.Л. </a:t>
            </a:r>
            <a:r>
              <a:rPr lang="ru-RU" sz="1400" dirty="0" smtClean="0">
                <a:latin typeface="Garamond" pitchFamily="18" charset="0"/>
              </a:rPr>
              <a:t>- учитель начальных классов</a:t>
            </a:r>
          </a:p>
          <a:p>
            <a:pPr algn="ctr" eaLnBrk="1" hangingPunct="1"/>
            <a:r>
              <a:rPr lang="ru-RU" sz="1400" dirty="0" smtClean="0">
                <a:latin typeface="Garamond" pitchFamily="18" charset="0"/>
              </a:rPr>
              <a:t>МОУ «Средняя школа № 6» г. </a:t>
            </a:r>
            <a:r>
              <a:rPr lang="ru-RU" sz="1400" dirty="0" err="1" smtClean="0">
                <a:latin typeface="Garamond" pitchFamily="18" charset="0"/>
              </a:rPr>
              <a:t>Когалыма</a:t>
            </a:r>
            <a:endParaRPr lang="ru-RU" sz="1400" dirty="0" smtClean="0">
              <a:latin typeface="Garamon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3071802" y="5500702"/>
            <a:ext cx="3000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429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Использованы изображения - </a:t>
            </a:r>
            <a:r>
              <a:rPr lang="en-US" sz="1400" dirty="0" smtClean="0">
                <a:hlinkClick r:id="rId2"/>
              </a:rPr>
              <a:t>http://images.yandex.ru/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Результат теста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5900738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dirty="0" smtClean="0">
                <a:latin typeface="Arial" charset="0"/>
                <a:cs typeface="Arial" charset="0"/>
              </a:rPr>
              <a:t>Верно: 0</a:t>
            </a:r>
          </a:p>
          <a:p>
            <a:pPr eaLnBrk="1" hangingPunct="1">
              <a:buFont typeface="Arial" charset="0"/>
              <a:buNone/>
            </a:pPr>
            <a:r>
              <a:rPr lang="ru-RU" sz="4800" dirty="0" smtClean="0">
                <a:latin typeface="Arial" charset="0"/>
                <a:cs typeface="Arial" charset="0"/>
              </a:rPr>
              <a:t>Ошибки: 0</a:t>
            </a:r>
          </a:p>
          <a:p>
            <a:pPr eaLnBrk="1" hangingPunct="1">
              <a:buFont typeface="Arial" charset="0"/>
              <a:buNone/>
            </a:pPr>
            <a:r>
              <a:rPr lang="ru-RU" sz="4800" dirty="0" smtClean="0">
                <a:latin typeface="Arial" charset="0"/>
                <a:cs typeface="Arial" charset="0"/>
              </a:rPr>
              <a:t>Отметка: 0</a:t>
            </a:r>
            <a:endParaRPr lang="ru-RU" sz="4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Содержимое 2"/>
          <p:cNvSpPr txBox="1">
            <a:spLocks/>
          </p:cNvSpPr>
          <p:nvPr/>
        </p:nvSpPr>
        <p:spPr bwMode="auto">
          <a:xfrm>
            <a:off x="500063" y="5572125"/>
            <a:ext cx="5857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cs typeface="Arial" charset="0"/>
              </a:rPr>
              <a:t>Время: 0 мин. </a:t>
            </a:r>
            <a:r>
              <a:rPr lang="ru-RU" sz="3200" smtClean="0">
                <a:cs typeface="Arial" charset="0"/>
              </a:rPr>
              <a:t>0 </a:t>
            </a:r>
            <a:r>
              <a:rPr lang="ru-RU" sz="3200" dirty="0" smtClean="0">
                <a:cs typeface="Arial" charset="0"/>
              </a:rPr>
              <a:t>сек.</a:t>
            </a:r>
            <a:endParaRPr lang="ru-RU" sz="3200" dirty="0"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6500813" y="5572125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ещё</a:t>
            </a: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6500813" y="464343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Arial" charset="0"/>
                <a:cs typeface="Arial" charset="0"/>
              </a:rPr>
              <a:t>Что не является названием отрасли экономики?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71438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357950" y="4071942"/>
            <a:ext cx="2357454" cy="9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сельское хозяйство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static2.aif.ru/public/news/815/d7ae16ed2088b9d24d18ddbb04c0c16a_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19075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primamedia.ru/files/84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2500330" cy="1825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85720" y="3357562"/>
            <a:ext cx="2214578" cy="642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3214678" y="4214818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промышленность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://primamedia.ru/files/1364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464611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http://www.plusworld.ru/images/img/1229438343_prev_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2294403" cy="196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2428860" y="5643578"/>
            <a:ext cx="20002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деньги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latin typeface="Arial" charset="0"/>
                <a:cs typeface="Arial" charset="0"/>
              </a:rPr>
              <a:t>Кто работает в торговле?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285720" y="4929198"/>
            <a:ext cx="292895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сталевар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yaplakal.com/uploads/post-2-13146333366986.jpg"/>
          <p:cNvPicPr>
            <a:picLocks noChangeAspect="1" noChangeArrowheads="1"/>
          </p:cNvPicPr>
          <p:nvPr/>
        </p:nvPicPr>
        <p:blipFill>
          <a:blip r:embed="rId2"/>
          <a:srcRect b="9302"/>
          <a:stretch>
            <a:fillRect/>
          </a:stretch>
        </p:blipFill>
        <p:spPr bwMode="auto">
          <a:xfrm>
            <a:off x="6072198" y="4357694"/>
            <a:ext cx="2996000" cy="2039163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072198" y="6143644"/>
            <a:ext cx="300036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продавец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pskov.pskovedu.ru/site/htmlimages/a_photo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8670"/>
            <a:ext cx="2149120" cy="3000396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6143636" y="371475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учитель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radiosibir.ru/data/tomsk/image/tomsk_news/2009/apr/1010.jpg"/>
          <p:cNvPicPr>
            <a:picLocks noChangeAspect="1" noChangeArrowheads="1"/>
          </p:cNvPicPr>
          <p:nvPr/>
        </p:nvPicPr>
        <p:blipFill>
          <a:blip r:embed="rId4"/>
          <a:srcRect r="-619" b="6667"/>
          <a:stretch>
            <a:fillRect/>
          </a:stretch>
        </p:blipFill>
        <p:spPr bwMode="auto">
          <a:xfrm>
            <a:off x="3286116" y="2143116"/>
            <a:ext cx="2701775" cy="2500330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286116" y="4643446"/>
            <a:ext cx="2714644" cy="357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врач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http://img15.nnm.ru/b/4/c/e/8/8f28162e943eb788c74aa5db901_pr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14620"/>
            <a:ext cx="2884102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latin typeface="Arial" charset="0"/>
                <a:cs typeface="Arial" charset="0"/>
              </a:rPr>
              <a:t>Кто работает в сельском хозяйстве?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pic>
        <p:nvPicPr>
          <p:cNvPr id="2" name="Picture 2" descr="http://vu.ua/uploadfiles/fckeditor/image/2011_04/doyar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773351" cy="2710320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857885" y="3500438"/>
            <a:ext cx="2786082" cy="500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доярка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blogera.ru/wp-content/uploads/2011/10/professiya-tovar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2793617" cy="2000264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786050" y="3929066"/>
            <a:ext cx="2786081" cy="50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товаровед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://www.posterlux.ru/new/2/big/prazdniki_novii_god_god_tigra/posterlux-prazdniki_novii_god_god_tigra-be023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429132"/>
            <a:ext cx="2957129" cy="1965325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4214810" y="5929330"/>
            <a:ext cx="20002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www.omskprint.ru/news_photo/08931534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1"/>
            <a:ext cx="2428892" cy="3127017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285720" y="5429264"/>
            <a:ext cx="242889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конструктор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latin typeface="Arial" charset="0"/>
                <a:cs typeface="Arial" charset="0"/>
              </a:rPr>
              <a:t>Что производит промышленность?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14001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pic>
        <p:nvPicPr>
          <p:cNvPr id="4098" name="Picture 2" descr="http://img0.liveinternet.ru/images/attach/c/1/57/988/57988121_1271694281_1182353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2667019" cy="2000264"/>
          </a:xfrm>
          <a:prstGeom prst="rect">
            <a:avLst/>
          </a:prstGeom>
          <a:noFill/>
        </p:spPr>
      </p:pic>
      <p:pic>
        <p:nvPicPr>
          <p:cNvPr id="4100" name="Picture 4" descr="http://bm.img.com.ua/img/prikol/images/large/0/6/78860_80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190050" cy="2393929"/>
          </a:xfrm>
          <a:prstGeom prst="rect">
            <a:avLst/>
          </a:prstGeom>
          <a:noFill/>
        </p:spPr>
      </p:pic>
      <p:pic>
        <p:nvPicPr>
          <p:cNvPr id="4102" name="Picture 6" descr="http://topwar.ru/uploads/posts/2011-10/1319460714_245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86190"/>
            <a:ext cx="3143272" cy="2322491"/>
          </a:xfrm>
          <a:prstGeom prst="rect">
            <a:avLst/>
          </a:prstGeom>
          <a:noFill/>
        </p:spPr>
      </p:pic>
      <p:pic>
        <p:nvPicPr>
          <p:cNvPr id="4104" name="Picture 8" descr="http://www.yuga.ru/media/biblioteka_book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71942"/>
            <a:ext cx="3071834" cy="2305216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1571604" y="3286124"/>
            <a:ext cx="264320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зерно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1214414" y="6000768"/>
            <a:ext cx="307183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4714876" y="3571876"/>
            <a:ext cx="307183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автомобили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4857752" y="6072206"/>
            <a:ext cx="292895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astnik.ru/wp-content/uploads/2012/03/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86742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latin typeface="Arial" charset="0"/>
                <a:cs typeface="Arial" charset="0"/>
              </a:rPr>
              <a:t>Какая промышленность производит одежду?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4572000" y="5572140"/>
            <a:ext cx="1785950" cy="500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лёгкая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642910" y="5572140"/>
            <a:ext cx="1857388" cy="50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пищевая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26" y="5572140"/>
            <a:ext cx="2000250" cy="50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тяжёлая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2643174" y="5572140"/>
            <a:ext cx="185737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металлургия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biki.ru/upload/iblock/d04/d04dd48c8d20cb76b73d22c9243bba8f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13609" cy="6858000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39825"/>
          </a:xfr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Чем занимаются работники отрасли транспорта?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71438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Выбери правильный ответ.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643306" y="5286388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перевозят пассажиров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14375" y="4286250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производят автомобили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286250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ездят на транспорте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3643306" y="3571876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строят дороги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krota.ru/uploads/posts/2008-12/1229954059_bankoboev.ru_-_blesk_mo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Что раньше выступало в качестве денег при обмене товаром?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44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Выбери несколько вариантов правильных ответов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714348" y="2428868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шкуры зверей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2428860" y="4071942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живой скот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6429388" y="2428868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слитки металлов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5286380" y="4143380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посуда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2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1517</TotalTime>
  <Words>165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</vt:lpstr>
      <vt:lpstr>Тест 23 Что такое экономика  Контрольно-измерительные материалы по курсу «Окружающий мир» к учебнику А.А.Плешакова Созданы по материалам сборника И.Ф.Яценко.,   при помощи конструктора Д. Иванова</vt:lpstr>
      <vt:lpstr>Результат теста</vt:lpstr>
      <vt:lpstr>Что не является названием отрасли экономики?</vt:lpstr>
      <vt:lpstr>Кто работает в торговле?</vt:lpstr>
      <vt:lpstr>Кто работает в сельском хозяйстве?</vt:lpstr>
      <vt:lpstr>Что производит промышленность?</vt:lpstr>
      <vt:lpstr>Какая промышленность производит одежду?</vt:lpstr>
      <vt:lpstr>Чем занимаются работники отрасли транспорта?</vt:lpstr>
      <vt:lpstr>Что раньше выступало в качестве денег при обмене товаром?</vt:lpstr>
    </vt:vector>
  </TitlesOfParts>
  <Company>ind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1</cp:lastModifiedBy>
  <cp:revision>734</cp:revision>
  <dcterms:created xsi:type="dcterms:W3CDTF">2007-04-26T13:09:51Z</dcterms:created>
  <dcterms:modified xsi:type="dcterms:W3CDTF">2012-12-22T09:02:04Z</dcterms:modified>
</cp:coreProperties>
</file>