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6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643710"/>
            <a:ext cx="11993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 userDrawn="1"/>
        </p:nvSpPr>
        <p:spPr>
          <a:xfrm rot="16200000" flipV="1">
            <a:off x="1321583" y="-964449"/>
            <a:ext cx="6429396" cy="8786874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" name="Рисунок 13" descr="0_8c310_7c239a80_orig.png"/>
          <p:cNvPicPr>
            <a:picLocks noChangeAspect="1"/>
          </p:cNvPicPr>
          <p:nvPr userDrawn="1"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643174" cy="67603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0_6920b_f714229_orig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143768" y="214290"/>
            <a:ext cx="1785902" cy="6858000"/>
          </a:xfrm>
          <a:prstGeom prst="rect">
            <a:avLst/>
          </a:prstGeom>
        </p:spPr>
      </p:pic>
      <p:pic>
        <p:nvPicPr>
          <p:cNvPr id="22" name="Рисунок 21" descr="0_8d299_f2af728b_orig.png"/>
          <p:cNvPicPr>
            <a:picLocks noChangeAspect="1"/>
          </p:cNvPicPr>
          <p:nvPr userDrawn="1"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0338" y="0"/>
            <a:ext cx="2011301" cy="3143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s82.ru/doshkolnik/3742-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357290" y="1214422"/>
            <a:ext cx="7358114" cy="5049605"/>
            <a:chOff x="1115616" y="2146448"/>
            <a:chExt cx="7165477" cy="45850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922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32110" y="5334169"/>
              <a:ext cx="5118966" cy="1397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4000" b="1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Подготовила воспитатель МБДОУ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 №7 «Колосок»  Панферова О.А.</a:t>
              </a:r>
            </a:p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371600" y="1052737"/>
            <a:ext cx="6728792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разнообразных форм работы с детьми.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Творческая мастерская.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12768" cy="1080120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Художественная мастерская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\SAM_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3670463" cy="2952328"/>
          </a:xfrm>
          <a:prstGeom prst="rect">
            <a:avLst/>
          </a:prstGeom>
          <a:noFill/>
        </p:spPr>
      </p:pic>
      <p:pic>
        <p:nvPicPr>
          <p:cNvPr id="3" name="Picture 2" descr="C:\Users\1\Desktop\Новая папка (2)\P103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24736" cy="1143000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Мастерская добрых дел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\SAM_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672409" cy="3240360"/>
          </a:xfrm>
          <a:prstGeom prst="rect">
            <a:avLst/>
          </a:prstGeom>
          <a:noFill/>
        </p:spPr>
      </p:pic>
      <p:pic>
        <p:nvPicPr>
          <p:cNvPr id="2051" name="Picture 3" descr="F:\фото\SAM_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12768" cy="1143000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Познавательная мастерская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\SAM_0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960440" cy="2970330"/>
          </a:xfrm>
          <a:prstGeom prst="rect">
            <a:avLst/>
          </a:prstGeom>
          <a:noFill/>
        </p:spPr>
      </p:pic>
      <p:pic>
        <p:nvPicPr>
          <p:cNvPr id="5123" name="Picture 3" descr="F:\фото\SAM_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8424935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работы творческой мастерской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525658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Более высокий уровень творческой деятельности детей</a:t>
            </a:r>
          </a:p>
          <a:p>
            <a:pPr lvl="0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Сплочение детского коллектива, расширение круга контактов</a:t>
            </a:r>
          </a:p>
          <a:p>
            <a:pPr lvl="0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Создание творческих проектов с детьми</a:t>
            </a:r>
          </a:p>
          <a:p>
            <a:pPr lvl="0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Взаимное доверие и взаимопомощь между детьми на основе доброжелательности</a:t>
            </a:r>
          </a:p>
          <a:p>
            <a:pPr lvl="0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Более высокий уровень адаптации детей к обществу путем усвоения социального опыта, духовно-нравственных ценностей </a:t>
            </a:r>
          </a:p>
          <a:p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3384376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«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79" y="188640"/>
            <a:ext cx="6624737" cy="43924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по своей природе – пытливый исследователь, открыватель мира. Так пусть перед ним открывается чудесный мир в живых красках, ярких и трепетных звуках, в сказке, игре, в собственном творчестве, в красоте. Через сказку, игру, через неповторимое детское творчество – верная дорога к сердцу ребенка.»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28662" y="2285992"/>
            <a:ext cx="7858180" cy="4132966"/>
            <a:chOff x="539750" y="3084273"/>
            <a:chExt cx="7993063" cy="3304304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3084273"/>
              <a:ext cx="7993063" cy="2672980"/>
              <a:chOff x="539552" y="1359954"/>
              <a:chExt cx="7992888" cy="334136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1359954"/>
                <a:ext cx="7992888" cy="369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853740" y="4301444"/>
                <a:ext cx="3628503" cy="399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87902" cy="295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-15724"/>
            <a:ext cx="65527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Творчество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широком смысле слова – это деятельность, направленная на получение чего-то нового, неповторимого. Поэтому основным показателем творчества является новизна создаваемого продукта.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75656" y="3250385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ownloads\IMG_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2592288" cy="3438128"/>
          </a:xfrm>
          <a:prstGeom prst="rect">
            <a:avLst/>
          </a:prstGeom>
          <a:noFill/>
        </p:spPr>
      </p:pic>
      <p:pic>
        <p:nvPicPr>
          <p:cNvPr id="11" name="Picture 2" descr="C:\Users\1\Documents\Pictures\pap_rov_kytka_jalko_p_n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221088"/>
            <a:ext cx="3096344" cy="2304256"/>
          </a:xfrm>
          <a:prstGeom prst="rect">
            <a:avLst/>
          </a:prstGeom>
          <a:noFill/>
        </p:spPr>
      </p:pic>
      <p:pic>
        <p:nvPicPr>
          <p:cNvPr id="1027" name="Picture 3" descr="C:\Users\1\Documents\Pictures\web_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237626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150393"/>
            <a:ext cx="648072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мастерская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деятельности, позволяющая детям проявить свою инициативу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предоставляется возможность для удовлетворения своих желаний и потребностей в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творчестве.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работы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творческой мастерской является сохранение в ребенке творческого начала, оказании помощи в реализации его возможностей, способствование развитию самостоятельности и творческой инициативы.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304631"/>
            <a:ext cx="748883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творческой мастерской как формы работы с детьми: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начало, которое несет в себе сама идея такой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Импровизационный характер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стиль поведения всех участников, включая педагога.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Партнерские взаимоотношения педагога и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Открытие нового смысла процесса обучения – ребенок обучает себя сам, опираясь на свой творческий потенциал.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Быстрый и эффективный способ приобретения навыков и умений, способ обучения незаметный для самого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такой форме организации деятельности дети «играют первую скрипку»: сами придумывают идею и содержание деятельности, способы достижения цели.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реализует свои интересы через собственную инициативу.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Атмосфера психологической свободы и безопасности, разумной дозволенности, игры, спонтанности. Даже самый застенчивый ребенок находит возможность проявить себя, показать свою индивидуальность.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шаблонов – ребенок чувствует себя творцом. Он получает удовольствие от того, что может реализовать себя в творческой деятельности.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12769" cy="486025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Зад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ачи работы в «творческой мастерской»: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9396536" y="1124744"/>
            <a:ext cx="216024" cy="28803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43608" y="1271666"/>
            <a:ext cx="655272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внимания и усидчивости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изобразительных навыков и умений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умения свободно выражать свой замысел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умения работать с разнообразным материалом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уверенности в своих силах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мелкой моторики рук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творческих способностей, воображения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Накапливание и обогащение жизненного опыта детей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эстетических чувств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9"/>
            <a:ext cx="6768753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творческих мастерских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628800"/>
            <a:ext cx="5472608" cy="360040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Театральная мастерская</a:t>
            </a: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Мастерская по развитию коммуникативных способностей</a:t>
            </a: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Художественная мастерская</a:t>
            </a: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Мастерская добрых дел</a:t>
            </a: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Познавательная мастерская</a:t>
            </a:r>
          </a:p>
          <a:p>
            <a:pPr lvl="0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Театральная мастерская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фото\SAM_0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648406" cy="2736304"/>
          </a:xfrm>
          <a:prstGeom prst="rect">
            <a:avLst/>
          </a:prstGeom>
          <a:noFill/>
        </p:spPr>
      </p:pic>
      <p:pic>
        <p:nvPicPr>
          <p:cNvPr id="4099" name="Picture 3" descr="F:\фото\SAM_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751851" cy="2813888"/>
          </a:xfrm>
          <a:prstGeom prst="rect">
            <a:avLst/>
          </a:prstGeom>
          <a:noFill/>
        </p:spPr>
      </p:pic>
      <p:pic>
        <p:nvPicPr>
          <p:cNvPr id="4100" name="Picture 4" descr="F:\фото\SAM_0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052736"/>
            <a:ext cx="3540901" cy="265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56784" cy="1296144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Мастерская по развитию коммуникативных способностей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фото\SAM_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05064"/>
            <a:ext cx="3456384" cy="2592288"/>
          </a:xfrm>
          <a:prstGeom prst="rect">
            <a:avLst/>
          </a:prstGeom>
          <a:noFill/>
        </p:spPr>
      </p:pic>
      <p:pic>
        <p:nvPicPr>
          <p:cNvPr id="3075" name="Picture 3" descr="F:\фото\SAM_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3528392" cy="2646294"/>
          </a:xfrm>
          <a:prstGeom prst="rect">
            <a:avLst/>
          </a:prstGeom>
          <a:noFill/>
        </p:spPr>
      </p:pic>
      <p:pic>
        <p:nvPicPr>
          <p:cNvPr id="2050" name="Picture 2" descr="C:\Users\1\Desktop\Новая папка (2)\P1040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672408" cy="251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B0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403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« </vt:lpstr>
      <vt:lpstr>Слайд 3</vt:lpstr>
      <vt:lpstr>Слайд 4</vt:lpstr>
      <vt:lpstr>Слайд 5</vt:lpstr>
      <vt:lpstr>Задачи работы в «творческой мастерской»:                  </vt:lpstr>
      <vt:lpstr> Виды творческих мастерских</vt:lpstr>
      <vt:lpstr>Театральная мастерская</vt:lpstr>
      <vt:lpstr>Мастерская по развитию коммуникативных способностей </vt:lpstr>
      <vt:lpstr> Художественная мастерская </vt:lpstr>
      <vt:lpstr> Мастерская добрых дел </vt:lpstr>
      <vt:lpstr> Познавательная мастерская </vt:lpstr>
      <vt:lpstr>Результаты работы творческой мастерской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22</cp:revision>
  <dcterms:created xsi:type="dcterms:W3CDTF">2014-06-18T16:32:41Z</dcterms:created>
  <dcterms:modified xsi:type="dcterms:W3CDTF">2015-11-23T17:07:52Z</dcterms:modified>
</cp:coreProperties>
</file>