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33" autoAdjust="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8816EB-BA33-4186-B6B6-F478E2256D06}" type="datetimeFigureOut">
              <a:rPr lang="ru-RU" smtClean="0"/>
              <a:pPr/>
              <a:t>08.01.2012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2FE667-3C54-4330-9D6F-FC7F0050529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11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52FE667-3C54-4330-9D6F-FC7F00505299}"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A21815-AC32-4CA5-A3EA-D7B79EA90A72}" type="datetimeFigureOut">
              <a:rPr lang="ru-RU" smtClean="0"/>
              <a:pPr/>
              <a:t>08.01.2012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C91791-87D9-4F58-850C-4632EFFEE0A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A21815-AC32-4CA5-A3EA-D7B79EA90A72}" type="datetimeFigureOut">
              <a:rPr lang="ru-RU" smtClean="0"/>
              <a:pPr/>
              <a:t>08.01.2012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91791-87D9-4F58-850C-4632EFFEE0A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28596" y="428604"/>
            <a:ext cx="7915276" cy="1857388"/>
          </a:xfrm>
        </p:spPr>
        <p:txBody>
          <a:bodyPr>
            <a:noAutofit/>
          </a:bodyPr>
          <a:lstStyle/>
          <a:p>
            <a:r>
              <a:rPr lang="ru-RU" sz="4800" b="1" i="1" dirty="0" smtClean="0"/>
              <a:t>Бисквитное и песочное тесто в одном  десерте</a:t>
            </a:r>
            <a:endParaRPr lang="ru-RU" sz="4800" b="1" i="1" dirty="0"/>
          </a:p>
        </p:txBody>
      </p:sp>
      <p:sp>
        <p:nvSpPr>
          <p:cNvPr id="5" name="Подзаголовок 4"/>
          <p:cNvSpPr>
            <a:spLocks noGrp="1"/>
          </p:cNvSpPr>
          <p:nvPr>
            <p:ph type="subTitle" idx="1"/>
          </p:nvPr>
        </p:nvSpPr>
        <p:spPr>
          <a:xfrm>
            <a:off x="500034" y="5357826"/>
            <a:ext cx="8329626" cy="1181096"/>
          </a:xfrm>
        </p:spPr>
        <p:txBody>
          <a:bodyPr/>
          <a:lstStyle/>
          <a:p>
            <a:endParaRPr lang="ru-RU" dirty="0"/>
          </a:p>
        </p:txBody>
      </p:sp>
      <p:pic>
        <p:nvPicPr>
          <p:cNvPr id="1026" name="Picture 2" descr="C:\Users\Николай.Toshiba-ПК.001\Desktop\469e30a4-c8bc-1107-056d-185dcddd8ea9.jpeg"/>
          <p:cNvPicPr>
            <a:picLocks noChangeAspect="1" noChangeArrowheads="1"/>
          </p:cNvPicPr>
          <p:nvPr/>
        </p:nvPicPr>
        <p:blipFill>
          <a:blip r:embed="rId3"/>
          <a:srcRect/>
          <a:stretch>
            <a:fillRect/>
          </a:stretch>
        </p:blipFill>
        <p:spPr bwMode="auto">
          <a:xfrm>
            <a:off x="2143108" y="2143116"/>
            <a:ext cx="4762500" cy="29527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Последний этап приготовления пирога</a:t>
            </a:r>
            <a:endParaRPr lang="ru-RU" b="1" i="1" dirty="0"/>
          </a:p>
        </p:txBody>
      </p:sp>
      <p:sp>
        <p:nvSpPr>
          <p:cNvPr id="4" name="Содержимое 3"/>
          <p:cNvSpPr>
            <a:spLocks noGrp="1"/>
          </p:cNvSpPr>
          <p:nvPr>
            <p:ph sz="half" idx="2"/>
          </p:nvPr>
        </p:nvSpPr>
        <p:spPr/>
        <p:txBody>
          <a:bodyPr/>
          <a:lstStyle/>
          <a:p>
            <a:r>
              <a:rPr lang="ru-RU" b="1" dirty="0" smtClean="0"/>
              <a:t>Выпекать 20-25 мин. при средней температуре (</a:t>
            </a:r>
            <a:r>
              <a:rPr lang="ru-RU" b="1" dirty="0" err="1" smtClean="0"/>
              <a:t>t</a:t>
            </a:r>
            <a:r>
              <a:rPr lang="ru-RU" b="1" dirty="0" smtClean="0"/>
              <a:t> 180).</a:t>
            </a:r>
            <a:endParaRPr lang="ru-RU" b="1" dirty="0"/>
          </a:p>
        </p:txBody>
      </p:sp>
      <p:pic>
        <p:nvPicPr>
          <p:cNvPr id="9218" name="Picture 2" descr="C:\Users\Николай.Toshiba-ПК.001\Desktop\51058.jpg"/>
          <p:cNvPicPr>
            <a:picLocks noGrp="1" noChangeAspect="1" noChangeArrowheads="1"/>
          </p:cNvPicPr>
          <p:nvPr>
            <p:ph sz="half" idx="1"/>
          </p:nvPr>
        </p:nvPicPr>
        <p:blipFill>
          <a:blip r:embed="rId3"/>
          <a:srcRect/>
          <a:stretch>
            <a:fillRect/>
          </a:stretch>
        </p:blipFill>
        <p:spPr bwMode="auto">
          <a:xfrm>
            <a:off x="214282" y="1571612"/>
            <a:ext cx="4572032" cy="364333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Пирог готов – приятного аппетита!</a:t>
            </a:r>
            <a:endParaRPr lang="ru-RU" b="1" i="1" dirty="0"/>
          </a:p>
        </p:txBody>
      </p:sp>
      <p:sp>
        <p:nvSpPr>
          <p:cNvPr id="4" name="Содержимое 3"/>
          <p:cNvSpPr>
            <a:spLocks noGrp="1"/>
          </p:cNvSpPr>
          <p:nvPr>
            <p:ph sz="half" idx="2"/>
          </p:nvPr>
        </p:nvSpPr>
        <p:spPr/>
        <p:txBody>
          <a:bodyPr/>
          <a:lstStyle/>
          <a:p>
            <a:r>
              <a:rPr lang="ru-RU" b="1" dirty="0" smtClean="0"/>
              <a:t>За счет крыжовника пирог получается кисленький. </a:t>
            </a:r>
          </a:p>
          <a:p>
            <a:r>
              <a:rPr lang="ru-RU" b="1" dirty="0" smtClean="0"/>
              <a:t>Но можно использовать и любые другие ягоды по вкусу.</a:t>
            </a:r>
            <a:endParaRPr lang="ru-RU" b="1" dirty="0"/>
          </a:p>
        </p:txBody>
      </p:sp>
      <p:pic>
        <p:nvPicPr>
          <p:cNvPr id="10242" name="Picture 2" descr="C:\Users\Николай.Toshiba-ПК.001\Desktop\51059.jpg"/>
          <p:cNvPicPr>
            <a:picLocks noGrp="1" noChangeAspect="1" noChangeArrowheads="1"/>
          </p:cNvPicPr>
          <p:nvPr>
            <p:ph sz="half" idx="1"/>
          </p:nvPr>
        </p:nvPicPr>
        <p:blipFill>
          <a:blip r:embed="rId3"/>
          <a:srcRect/>
          <a:stretch>
            <a:fillRect/>
          </a:stretch>
        </p:blipFill>
        <p:spPr bwMode="auto">
          <a:xfrm>
            <a:off x="142844" y="1714488"/>
            <a:ext cx="4500594" cy="41434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smtClean="0"/>
              <a:t>Закрытый пирог с крыжовником</a:t>
            </a:r>
            <a:endParaRPr lang="ru-RU" b="1" dirty="0"/>
          </a:p>
        </p:txBody>
      </p:sp>
      <p:pic>
        <p:nvPicPr>
          <p:cNvPr id="2050" name="Picture 2" descr="C:\Users\Николай.Toshiba-ПК.001\Desktop\51049.jpg"/>
          <p:cNvPicPr>
            <a:picLocks noGrp="1" noChangeAspect="1" noChangeArrowheads="1"/>
          </p:cNvPicPr>
          <p:nvPr>
            <p:ph idx="1"/>
          </p:nvPr>
        </p:nvPicPr>
        <p:blipFill>
          <a:blip r:embed="rId3"/>
          <a:srcRect/>
          <a:stretch>
            <a:fillRect/>
          </a:stretch>
        </p:blipFill>
        <p:spPr bwMode="auto">
          <a:xfrm>
            <a:off x="1000100" y="1505726"/>
            <a:ext cx="6715172" cy="503637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Закрытый пирог</a:t>
            </a:r>
            <a:endParaRPr lang="ru-RU" b="1" i="1" dirty="0"/>
          </a:p>
        </p:txBody>
      </p:sp>
      <p:sp>
        <p:nvSpPr>
          <p:cNvPr id="5" name="Содержимое 4"/>
          <p:cNvSpPr>
            <a:spLocks noGrp="1"/>
          </p:cNvSpPr>
          <p:nvPr>
            <p:ph sz="half" idx="2"/>
          </p:nvPr>
        </p:nvSpPr>
        <p:spPr/>
        <p:txBody>
          <a:bodyPr>
            <a:normAutofit fontScale="55000" lnSpcReduction="20000"/>
          </a:bodyPr>
          <a:lstStyle/>
          <a:p>
            <a:r>
              <a:rPr lang="ru-RU" b="1" dirty="0" smtClean="0"/>
              <a:t>Пирог состоит из песочного и бисквитного теста + начинка. </a:t>
            </a:r>
          </a:p>
          <a:p>
            <a:r>
              <a:rPr lang="ru-RU" b="1" dirty="0" smtClean="0"/>
              <a:t> Вместо крыжовника можно взять ревень. </a:t>
            </a:r>
          </a:p>
          <a:p>
            <a:r>
              <a:rPr lang="ru-RU" b="1" dirty="0" smtClean="0"/>
              <a:t>Для песочного теста: </a:t>
            </a:r>
          </a:p>
          <a:p>
            <a:r>
              <a:rPr lang="ru-RU" b="1" dirty="0" smtClean="0"/>
              <a:t> 2,5 ст. муки, </a:t>
            </a:r>
          </a:p>
          <a:p>
            <a:r>
              <a:rPr lang="ru-RU" b="1" dirty="0" smtClean="0"/>
              <a:t> 200 г слив. масла, </a:t>
            </a:r>
          </a:p>
          <a:p>
            <a:r>
              <a:rPr lang="ru-RU" b="1" dirty="0" smtClean="0"/>
              <a:t> 0,5 ст. сахара, </a:t>
            </a:r>
          </a:p>
          <a:p>
            <a:r>
              <a:rPr lang="ru-RU" b="1" dirty="0" smtClean="0"/>
              <a:t> 1 яйцо, </a:t>
            </a:r>
          </a:p>
          <a:p>
            <a:r>
              <a:rPr lang="ru-RU" b="1" dirty="0" smtClean="0"/>
              <a:t> ванилин </a:t>
            </a:r>
          </a:p>
          <a:p>
            <a:r>
              <a:rPr lang="ru-RU" b="1" dirty="0" smtClean="0"/>
              <a:t>Для бисквитного теста: </a:t>
            </a:r>
          </a:p>
          <a:p>
            <a:r>
              <a:rPr lang="ru-RU" b="1" dirty="0" smtClean="0"/>
              <a:t> 5 яиц, </a:t>
            </a:r>
          </a:p>
          <a:p>
            <a:r>
              <a:rPr lang="ru-RU" b="1" dirty="0" smtClean="0"/>
              <a:t> 6 ст.л. сахара, </a:t>
            </a:r>
          </a:p>
          <a:p>
            <a:r>
              <a:rPr lang="ru-RU" b="1" dirty="0" smtClean="0"/>
              <a:t> 5 ст.л. муки, </a:t>
            </a:r>
          </a:p>
          <a:p>
            <a:r>
              <a:rPr lang="ru-RU" b="1" dirty="0" smtClean="0"/>
              <a:t> 2 ст. л. крахмала </a:t>
            </a:r>
          </a:p>
          <a:p>
            <a:r>
              <a:rPr lang="ru-RU" b="1" dirty="0" smtClean="0"/>
              <a:t>Начинка: </a:t>
            </a:r>
          </a:p>
          <a:p>
            <a:r>
              <a:rPr lang="ru-RU" b="1" dirty="0" smtClean="0"/>
              <a:t> 500-600 г крыжовника или ревеня, </a:t>
            </a:r>
          </a:p>
          <a:p>
            <a:r>
              <a:rPr lang="ru-RU" b="1" dirty="0" smtClean="0"/>
              <a:t> 100 г сахара, </a:t>
            </a:r>
          </a:p>
          <a:p>
            <a:r>
              <a:rPr lang="ru-RU" b="1" dirty="0" smtClean="0"/>
              <a:t> 1 ч.л. корицы</a:t>
            </a:r>
            <a:endParaRPr lang="ru-RU" b="1" dirty="0"/>
          </a:p>
        </p:txBody>
      </p:sp>
      <p:pic>
        <p:nvPicPr>
          <p:cNvPr id="1026" name="Picture 2" descr="C:\Users\Николай.Toshiba-ПК.001\Desktop\51050.jpg"/>
          <p:cNvPicPr>
            <a:picLocks noGrp="1" noChangeAspect="1" noChangeArrowheads="1"/>
          </p:cNvPicPr>
          <p:nvPr>
            <p:ph sz="half" idx="1"/>
          </p:nvPr>
        </p:nvPicPr>
        <p:blipFill>
          <a:blip r:embed="rId3"/>
          <a:srcRect/>
          <a:stretch>
            <a:fillRect/>
          </a:stretch>
        </p:blipFill>
        <p:spPr bwMode="auto">
          <a:xfrm>
            <a:off x="285719" y="1357298"/>
            <a:ext cx="4191029" cy="314327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Приготовим тесто</a:t>
            </a:r>
            <a:endParaRPr lang="ru-RU" b="1" i="1" dirty="0"/>
          </a:p>
        </p:txBody>
      </p:sp>
      <p:sp>
        <p:nvSpPr>
          <p:cNvPr id="4" name="Содержимое 3"/>
          <p:cNvSpPr>
            <a:spLocks noGrp="1"/>
          </p:cNvSpPr>
          <p:nvPr>
            <p:ph sz="half" idx="2"/>
          </p:nvPr>
        </p:nvSpPr>
        <p:spPr/>
        <p:txBody>
          <a:bodyPr/>
          <a:lstStyle/>
          <a:p>
            <a:r>
              <a:rPr lang="ru-RU" b="1" dirty="0" smtClean="0"/>
              <a:t>Замесить песочное тесто. Для этого муку смешать с сахаром и ванилином, добавить яйцо и размягченное масло.</a:t>
            </a:r>
            <a:endParaRPr lang="ru-RU" b="1" dirty="0"/>
          </a:p>
        </p:txBody>
      </p:sp>
      <p:pic>
        <p:nvPicPr>
          <p:cNvPr id="3074" name="Picture 2" descr="C:\Users\Николай.Toshiba-ПК.001\Desktop\51051.jpg"/>
          <p:cNvPicPr>
            <a:picLocks noGrp="1" noChangeAspect="1" noChangeArrowheads="1"/>
          </p:cNvPicPr>
          <p:nvPr>
            <p:ph sz="half" idx="1"/>
          </p:nvPr>
        </p:nvPicPr>
        <p:blipFill>
          <a:blip r:embed="rId3"/>
          <a:srcRect/>
          <a:stretch>
            <a:fillRect/>
          </a:stretch>
        </p:blipFill>
        <p:spPr bwMode="auto">
          <a:xfrm>
            <a:off x="214282" y="1857364"/>
            <a:ext cx="4476781" cy="335758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Песочное тесто для нижнего коржа</a:t>
            </a:r>
            <a:endParaRPr lang="ru-RU" b="1" i="1" dirty="0"/>
          </a:p>
        </p:txBody>
      </p:sp>
      <p:sp>
        <p:nvSpPr>
          <p:cNvPr id="4" name="Содержимое 3"/>
          <p:cNvSpPr>
            <a:spLocks noGrp="1"/>
          </p:cNvSpPr>
          <p:nvPr>
            <p:ph sz="half" idx="2"/>
          </p:nvPr>
        </p:nvSpPr>
        <p:spPr/>
        <p:txBody>
          <a:bodyPr/>
          <a:lstStyle/>
          <a:p>
            <a:r>
              <a:rPr lang="ru-RU" b="1" dirty="0" smtClean="0"/>
              <a:t>Размять руками до однородности. Скатать в шар, положить в пакет и убрать в холодильник на полчаса - час.</a:t>
            </a:r>
            <a:endParaRPr lang="ru-RU" b="1" dirty="0"/>
          </a:p>
        </p:txBody>
      </p:sp>
      <p:pic>
        <p:nvPicPr>
          <p:cNvPr id="4098" name="Picture 2" descr="C:\Users\Николай.Toshiba-ПК.001\Desktop\51052.jpg"/>
          <p:cNvPicPr>
            <a:picLocks noGrp="1" noChangeAspect="1" noChangeArrowheads="1"/>
          </p:cNvPicPr>
          <p:nvPr>
            <p:ph sz="half" idx="1"/>
          </p:nvPr>
        </p:nvPicPr>
        <p:blipFill>
          <a:blip r:embed="rId3"/>
          <a:srcRect/>
          <a:stretch>
            <a:fillRect/>
          </a:stretch>
        </p:blipFill>
        <p:spPr bwMode="auto">
          <a:xfrm>
            <a:off x="214282" y="1857364"/>
            <a:ext cx="4476781" cy="335758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Подготовка теста к выпеканию</a:t>
            </a:r>
            <a:endParaRPr lang="ru-RU" b="1" i="1" dirty="0"/>
          </a:p>
        </p:txBody>
      </p:sp>
      <p:sp>
        <p:nvSpPr>
          <p:cNvPr id="4" name="Содержимое 3"/>
          <p:cNvSpPr>
            <a:spLocks noGrp="1"/>
          </p:cNvSpPr>
          <p:nvPr>
            <p:ph sz="half" idx="2"/>
          </p:nvPr>
        </p:nvSpPr>
        <p:spPr/>
        <p:txBody>
          <a:bodyPr>
            <a:normAutofit fontScale="92500"/>
          </a:bodyPr>
          <a:lstStyle/>
          <a:p>
            <a:r>
              <a:rPr lang="ru-RU" b="1" dirty="0" smtClean="0"/>
              <a:t>Затем тесто раскатать в тонкий пласт прям на противне, выстланном пергаментом, наколоть вилкой в нескольких местах и испечь в разогретой духовке (</a:t>
            </a:r>
            <a:r>
              <a:rPr lang="ru-RU" b="1" dirty="0" err="1" smtClean="0"/>
              <a:t>t</a:t>
            </a:r>
            <a:r>
              <a:rPr lang="ru-RU" b="1" dirty="0" smtClean="0"/>
              <a:t> 220 градусов) примерно 10 мин. (до полуготовности).</a:t>
            </a:r>
            <a:endParaRPr lang="ru-RU" b="1" dirty="0"/>
          </a:p>
        </p:txBody>
      </p:sp>
      <p:pic>
        <p:nvPicPr>
          <p:cNvPr id="6146" name="Picture 2" descr="C:\Users\Николай.Toshiba-ПК.001\Desktop\51053.jpg"/>
          <p:cNvPicPr>
            <a:picLocks noGrp="1" noChangeAspect="1" noChangeArrowheads="1"/>
          </p:cNvPicPr>
          <p:nvPr>
            <p:ph sz="half" idx="1"/>
          </p:nvPr>
        </p:nvPicPr>
        <p:blipFill>
          <a:blip r:embed="rId3"/>
          <a:srcRect/>
          <a:stretch>
            <a:fillRect/>
          </a:stretch>
        </p:blipFill>
        <p:spPr bwMode="auto">
          <a:xfrm>
            <a:off x="142844" y="1714488"/>
            <a:ext cx="4572032" cy="342902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Готовим бисквитное тесто</a:t>
            </a:r>
            <a:endParaRPr lang="ru-RU" b="1" i="1" dirty="0"/>
          </a:p>
        </p:txBody>
      </p:sp>
      <p:sp>
        <p:nvSpPr>
          <p:cNvPr id="4" name="Содержимое 3"/>
          <p:cNvSpPr>
            <a:spLocks noGrp="1"/>
          </p:cNvSpPr>
          <p:nvPr>
            <p:ph sz="half" idx="2"/>
          </p:nvPr>
        </p:nvSpPr>
        <p:spPr/>
        <p:txBody>
          <a:bodyPr>
            <a:normAutofit fontScale="85000" lnSpcReduction="10000"/>
          </a:bodyPr>
          <a:lstStyle/>
          <a:p>
            <a:r>
              <a:rPr lang="ru-RU" b="1" dirty="0" smtClean="0"/>
              <a:t>Тем временем приготовить бисквитное тесто. Для этого белки отделить от желтков, взбить их до образования густой пены, добавляя постепенно сахар, взбивать до тех пор, пока пена не станет крепкой. Затем добавлять желтки, чередуя их с мукой и крахмалом. Перемешать все.</a:t>
            </a:r>
            <a:endParaRPr lang="ru-RU" b="1" dirty="0"/>
          </a:p>
        </p:txBody>
      </p:sp>
      <p:pic>
        <p:nvPicPr>
          <p:cNvPr id="5122" name="Picture 2" descr="C:\Users\Николай.Toshiba-ПК.001\Desktop\51055.jpg"/>
          <p:cNvPicPr>
            <a:picLocks noGrp="1" noChangeAspect="1" noChangeArrowheads="1"/>
          </p:cNvPicPr>
          <p:nvPr>
            <p:ph sz="half" idx="1"/>
          </p:nvPr>
        </p:nvPicPr>
        <p:blipFill>
          <a:blip r:embed="rId3"/>
          <a:srcRect/>
          <a:stretch>
            <a:fillRect/>
          </a:stretch>
        </p:blipFill>
        <p:spPr bwMode="auto">
          <a:xfrm>
            <a:off x="142844" y="1500174"/>
            <a:ext cx="4572032" cy="342902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Начинка десерта</a:t>
            </a:r>
            <a:endParaRPr lang="ru-RU" b="1" i="1" dirty="0"/>
          </a:p>
        </p:txBody>
      </p:sp>
      <p:sp>
        <p:nvSpPr>
          <p:cNvPr id="4" name="Содержимое 3"/>
          <p:cNvSpPr>
            <a:spLocks noGrp="1"/>
          </p:cNvSpPr>
          <p:nvPr>
            <p:ph sz="half" idx="2"/>
          </p:nvPr>
        </p:nvSpPr>
        <p:spPr/>
        <p:txBody>
          <a:bodyPr/>
          <a:lstStyle/>
          <a:p>
            <a:r>
              <a:rPr lang="ru-RU" b="1" dirty="0" err="1" smtClean="0"/>
              <a:t>Полуготовое</a:t>
            </a:r>
            <a:r>
              <a:rPr lang="ru-RU" b="1" dirty="0" smtClean="0"/>
              <a:t> песочное тесто покрыть ягодами, посыпанными сахаром и корицей.</a:t>
            </a:r>
            <a:endParaRPr lang="ru-RU" b="1" dirty="0"/>
          </a:p>
        </p:txBody>
      </p:sp>
      <p:pic>
        <p:nvPicPr>
          <p:cNvPr id="7170" name="Picture 2" descr="C:\Users\Николай.Toshiba-ПК.001\Desktop\51056.jpg"/>
          <p:cNvPicPr>
            <a:picLocks noGrp="1" noChangeAspect="1" noChangeArrowheads="1"/>
          </p:cNvPicPr>
          <p:nvPr>
            <p:ph sz="half" idx="1"/>
          </p:nvPr>
        </p:nvPicPr>
        <p:blipFill>
          <a:blip r:embed="rId3"/>
          <a:srcRect/>
          <a:stretch>
            <a:fillRect/>
          </a:stretch>
        </p:blipFill>
        <p:spPr bwMode="auto">
          <a:xfrm>
            <a:off x="214282" y="1785926"/>
            <a:ext cx="4429156" cy="382193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Верхний слой пирога - бисквит</a:t>
            </a:r>
            <a:endParaRPr lang="ru-RU" b="1" i="1" dirty="0"/>
          </a:p>
        </p:txBody>
      </p:sp>
      <p:sp>
        <p:nvSpPr>
          <p:cNvPr id="4" name="Содержимое 3"/>
          <p:cNvSpPr>
            <a:spLocks noGrp="1"/>
          </p:cNvSpPr>
          <p:nvPr>
            <p:ph sz="half" idx="2"/>
          </p:nvPr>
        </p:nvSpPr>
        <p:spPr/>
        <p:txBody>
          <a:bodyPr/>
          <a:lstStyle/>
          <a:p>
            <a:r>
              <a:rPr lang="ru-RU" b="1" dirty="0" smtClean="0"/>
              <a:t>Сверху залить бисквитным тестом, разровнять.</a:t>
            </a:r>
            <a:endParaRPr lang="ru-RU" b="1" dirty="0"/>
          </a:p>
        </p:txBody>
      </p:sp>
      <p:pic>
        <p:nvPicPr>
          <p:cNvPr id="8194" name="Picture 2" descr="C:\Users\Николай.Toshiba-ПК.001\Desktop\51057.jpg"/>
          <p:cNvPicPr>
            <a:picLocks noGrp="1" noChangeAspect="1" noChangeArrowheads="1"/>
          </p:cNvPicPr>
          <p:nvPr>
            <p:ph sz="half" idx="1"/>
          </p:nvPr>
        </p:nvPicPr>
        <p:blipFill>
          <a:blip r:embed="rId3"/>
          <a:srcRect/>
          <a:stretch>
            <a:fillRect/>
          </a:stretch>
        </p:blipFill>
        <p:spPr bwMode="auto">
          <a:xfrm>
            <a:off x="285720" y="1857364"/>
            <a:ext cx="4429156" cy="3321867"/>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318</Words>
  <Application>Microsoft Office PowerPoint</Application>
  <PresentationFormat>Экран (4:3)</PresentationFormat>
  <Paragraphs>48</Paragraphs>
  <Slides>11</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Бисквитное и песочное тесто в одном  десерте</vt:lpstr>
      <vt:lpstr>Закрытый пирог с крыжовником</vt:lpstr>
      <vt:lpstr>Закрытый пирог</vt:lpstr>
      <vt:lpstr>Приготовим тесто</vt:lpstr>
      <vt:lpstr>Песочное тесто для нижнего коржа</vt:lpstr>
      <vt:lpstr>Подготовка теста к выпеканию</vt:lpstr>
      <vt:lpstr>Готовим бисквитное тесто</vt:lpstr>
      <vt:lpstr>Начинка десерта</vt:lpstr>
      <vt:lpstr>Верхний слой пирога - бисквит</vt:lpstr>
      <vt:lpstr>Последний этап приготовления пирога</vt:lpstr>
      <vt:lpstr>Пирог готов – приятного аппетита!</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Закрытый пирог с крыжовником</dc:title>
  <dc:creator>Николай</dc:creator>
  <cp:lastModifiedBy>Николай</cp:lastModifiedBy>
  <cp:revision>6</cp:revision>
  <dcterms:created xsi:type="dcterms:W3CDTF">2011-11-11T18:43:31Z</dcterms:created>
  <dcterms:modified xsi:type="dcterms:W3CDTF">2012-01-08T13:32:33Z</dcterms:modified>
</cp:coreProperties>
</file>