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92DD3-EEF5-4828-BEFD-6305919EE5F8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07AF5-6DB2-4A65-9299-1BB7B4F450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7AF5-6DB2-4A65-9299-1BB7B4F450E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690B-2127-4844-BFCB-22E4449CD95D}" type="datetimeFigureOut">
              <a:rPr lang="ru-RU" smtClean="0"/>
              <a:pPr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B8564-6B5C-4347-A2F3-2C6AD4C0A3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Бисквитное тесто</a:t>
            </a:r>
            <a:endParaRPr lang="ru-RU" sz="5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286388"/>
            <a:ext cx="7329494" cy="13239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Николай.Toshiba-ПК.001\Desktop\d180d183d0bbd0b5d1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0" y="1500174"/>
            <a:ext cx="515939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Бисквитный рулет с цитрусовыми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Ингредиенты:</a:t>
            </a:r>
          </a:p>
          <a:p>
            <a:r>
              <a:rPr lang="ru-RU" b="1" dirty="0" smtClean="0"/>
              <a:t> (на 12 порций) 90 г сливочного масла 6 яиц 175 г сахарного песка 150 г муки 3 крупных апельсина 400 мл апельсинового мармелада 2 ст. л. сахарной пудры</a:t>
            </a:r>
            <a:endParaRPr lang="ru-RU" b="1" dirty="0"/>
          </a:p>
        </p:txBody>
      </p:sp>
      <p:pic>
        <p:nvPicPr>
          <p:cNvPr id="9218" name="Picture 2" descr="C:\Users\Николай.Toshiba-ПК.001\Desktop\i_1058523053_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736"/>
            <a:ext cx="433368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Способ приготовления: </a:t>
            </a:r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 Нагреть духовку до 180 градусов. Противень застелить бумагой для выпекания. Сливочное масло растопить в небольшой миске и остудить. Яичные белки отделить от желтков. Желтки пышно взбить с 4 ст. ложками теплой воды и половиной сахарного песка. Белки предварительно охладить, затем тщательно взбить с оставшимся сахаром и выложить на желтки. Просеять сверху муку и перемешать все с помощью веничка. В заключение медленно влить растопленное сливочное масло и быстро вымесить тесто. Бисквитную массу выложить на противень и в течение примерно 10 минут выпекать в духовке. На несколько минут поставить форму с </a:t>
            </a:r>
            <a:r>
              <a:rPr lang="ru-RU" b="1" dirty="0" err="1" smtClean="0"/>
              <a:t>бисквмтом</a:t>
            </a:r>
            <a:r>
              <a:rPr lang="ru-RU" b="1" dirty="0" smtClean="0"/>
              <a:t> на влажное полотенце - так вам будет легче извлечь бисквит из формы. Бисквитный корж опрокинуть на посыпанное тонким слоем сахарного песка сухое кухонное полотенце. Бумагу для выпекания немного увлажнить водой, аккуратно удалить ее и с помощью кухонного полотенца осторожно скатать корж рулетом. Апельсины очистить от кожуры, белых пленок и косточек. Мякоть нарезать на равные по величине кусочки, аккуратно собрать в отдельную посуду выделившийся сок и перемешать все с мармеладом. Остывший бисквит осторожно раскатать, смазать </a:t>
            </a:r>
            <a:r>
              <a:rPr lang="ru-RU" b="1" dirty="0" err="1" smtClean="0"/>
              <a:t>апельсиново-мармеладной</a:t>
            </a:r>
            <a:r>
              <a:rPr lang="ru-RU" b="1" dirty="0" smtClean="0"/>
              <a:t> начинкой и вновь плотно скатать рулетом. Посыпать рулет сахарной пудрой, нарезать на ломтики и подать на стол.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Состав:</a:t>
            </a:r>
          </a:p>
          <a:p>
            <a:r>
              <a:rPr lang="ru-RU" dirty="0" smtClean="0"/>
              <a:t>яйцо – 4 шт.</a:t>
            </a:r>
          </a:p>
          <a:p>
            <a:r>
              <a:rPr lang="ru-RU" dirty="0" smtClean="0"/>
              <a:t> сахар – 150 гр.</a:t>
            </a:r>
          </a:p>
          <a:p>
            <a:r>
              <a:rPr lang="ru-RU" dirty="0" smtClean="0"/>
              <a:t> цедра 0,5 лимона</a:t>
            </a:r>
          </a:p>
          <a:p>
            <a:r>
              <a:rPr lang="ru-RU" dirty="0" smtClean="0"/>
              <a:t> вода – 4 ст. л.</a:t>
            </a:r>
          </a:p>
          <a:p>
            <a:r>
              <a:rPr lang="ru-RU" dirty="0" smtClean="0"/>
              <a:t> мука – 180 гр.</a:t>
            </a:r>
          </a:p>
          <a:p>
            <a:r>
              <a:rPr lang="ru-RU" dirty="0" smtClean="0"/>
              <a:t> какао – 1-2 ст. л.</a:t>
            </a:r>
            <a:endParaRPr lang="ru-RU" dirty="0"/>
          </a:p>
        </p:txBody>
      </p:sp>
      <p:pic>
        <p:nvPicPr>
          <p:cNvPr id="1026" name="Picture 2" descr="C:\Users\Николай.Toshiba-ПК.001\Desktop\rec_409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341975"/>
            <a:ext cx="4038600" cy="3042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Как приготовить бисквитное тесто (пошаговая инструкция)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Кладем сахар в емкость с яйцами и слегка смешиваем их с помощью венчика.</a:t>
            </a:r>
            <a:endParaRPr lang="ru-RU" b="1" dirty="0"/>
          </a:p>
        </p:txBody>
      </p:sp>
      <p:pic>
        <p:nvPicPr>
          <p:cNvPr id="2050" name="Picture 2" descr="C:\Users\Николай.Toshiba-ПК.001\Desktop\sponge-cake-step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1928802"/>
            <a:ext cx="4286280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Шаг первый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Помещаем емкость на разогретую плиту, или на водяную баню, и (помешивая) доводим смесь до температуры 38° - 40°</a:t>
            </a:r>
            <a:endParaRPr lang="ru-RU" dirty="0"/>
          </a:p>
        </p:txBody>
      </p:sp>
      <p:pic>
        <p:nvPicPr>
          <p:cNvPr id="3074" name="Picture 2" descr="C:\Users\Николай.Toshiba-ПК.001\Desktop\sponge-cake-step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1" y="1643050"/>
            <a:ext cx="4463175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Шаг второй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Теплую смесь взбиваем с помощью миксера или кухонного комбайна до мягкой </a:t>
            </a:r>
            <a:r>
              <a:rPr lang="ru-RU" b="1" dirty="0" err="1" smtClean="0"/>
              <a:t>кремообразной</a:t>
            </a:r>
            <a:r>
              <a:rPr lang="ru-RU" b="1" dirty="0" smtClean="0"/>
              <a:t> консистенции</a:t>
            </a:r>
            <a:endParaRPr lang="ru-RU" b="1" dirty="0"/>
          </a:p>
        </p:txBody>
      </p:sp>
      <p:pic>
        <p:nvPicPr>
          <p:cNvPr id="4098" name="Picture 2" descr="C:\Users\Николай.Toshiba-ПК.001\Desktop\sponge-cake-step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7" y="1428736"/>
            <a:ext cx="4354317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Шаг третий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Смешиваем муку с крахмалом и соединяем с яичной массой</a:t>
            </a:r>
            <a:endParaRPr lang="ru-RU" b="1" dirty="0"/>
          </a:p>
        </p:txBody>
      </p:sp>
      <p:pic>
        <p:nvPicPr>
          <p:cNvPr id="5122" name="Picture 2" descr="C:\Users\Николай.Toshiba-ПК.001\Desktop\sponge-cake-step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14422"/>
            <a:ext cx="4357718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Шаг четвертый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Тщательно перемешиваем и выкладываем готовое тесто в смазанную маслом и посыпанную мукой форму</a:t>
            </a:r>
            <a:endParaRPr lang="ru-RU" b="1" dirty="0"/>
          </a:p>
        </p:txBody>
      </p:sp>
      <p:pic>
        <p:nvPicPr>
          <p:cNvPr id="6146" name="Picture 2" descr="C:\Users\Николай.Toshiba-ПК.001\Desktop\sponge-cake-step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19" y="1357298"/>
            <a:ext cx="4463175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Шаг пятый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После выпекания извлекаем готовый бисквит из формы, чтобы он остыл</a:t>
            </a:r>
            <a:endParaRPr lang="ru-RU" b="1" dirty="0"/>
          </a:p>
        </p:txBody>
      </p:sp>
      <p:pic>
        <p:nvPicPr>
          <p:cNvPr id="7170" name="Picture 2" descr="C:\Users\Николай.Toshiba-ПК.001\Desktop\sponge-cake-step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43" y="1285860"/>
            <a:ext cx="4572033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Готовый бисквит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После остывания бисквит готов к дальнейшей обработке</a:t>
            </a:r>
            <a:endParaRPr lang="ru-RU" b="1" dirty="0"/>
          </a:p>
        </p:txBody>
      </p:sp>
      <p:pic>
        <p:nvPicPr>
          <p:cNvPr id="8194" name="Picture 2" descr="C:\Users\Николай.Toshiba-ПК.001\Desktop\sponge-cake-step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4500594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413</Words>
  <Application>Microsoft Office PowerPoint</Application>
  <PresentationFormat>Экран (4:3)</PresentationFormat>
  <Paragraphs>40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Бисквитное тесто</vt:lpstr>
      <vt:lpstr>Слайд 2</vt:lpstr>
      <vt:lpstr>Как приготовить бисквитное тесто (пошаговая инструкция)</vt:lpstr>
      <vt:lpstr>Шаг первый</vt:lpstr>
      <vt:lpstr>Шаг второй</vt:lpstr>
      <vt:lpstr>Шаг третий</vt:lpstr>
      <vt:lpstr>Шаг четвертый</vt:lpstr>
      <vt:lpstr>Шаг пятый</vt:lpstr>
      <vt:lpstr>Готовый бисквит</vt:lpstr>
      <vt:lpstr>Бисквитный рулет с цитрусовыми</vt:lpstr>
      <vt:lpstr>Способ приготовления: </vt:lpstr>
      <vt:lpstr>Слайд 12</vt:lpstr>
      <vt:lpstr>Слайд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Николай</cp:lastModifiedBy>
  <cp:revision>6</cp:revision>
  <dcterms:created xsi:type="dcterms:W3CDTF">2012-01-08T13:02:10Z</dcterms:created>
  <dcterms:modified xsi:type="dcterms:W3CDTF">2012-01-08T14:14:59Z</dcterms:modified>
</cp:coreProperties>
</file>