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1" r:id="rId5"/>
    <p:sldId id="260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59" r:id="rId16"/>
    <p:sldId id="25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71AE-80CC-4843-895C-8D67DCAE59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9568-E20D-429B-B29C-749058A37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9568-E20D-429B-B29C-749058A379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0A65-C686-493A-B1DC-4A33E4E3DB0B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75FE-F32C-4EF0-BAB1-6DB4A099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Слоеное тесто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214950"/>
            <a:ext cx="8072494" cy="13954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колай.Toshiba-ПК.001\Desktop\rec_1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6000792" cy="281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Шаг седьмой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Накройте пустой частью масляную</a:t>
            </a:r>
            <a:endParaRPr lang="ru-RU" b="1" dirty="0"/>
          </a:p>
        </p:txBody>
      </p:sp>
      <p:pic>
        <p:nvPicPr>
          <p:cNvPr id="11266" name="Picture 2" descr="C:\Users\Николай.Toshiba-ПК.001\Desktop\fe48b33c04f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456142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восьмой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А потом оставшуюся часть с маслом наложите на тесто. </a:t>
            </a:r>
            <a:r>
              <a:rPr lang="ru-RU" b="1" dirty="0" err="1" smtClean="0"/>
              <a:t>Защипайте</a:t>
            </a:r>
            <a:r>
              <a:rPr lang="ru-RU" b="1" dirty="0" smtClean="0"/>
              <a:t> края. Накройте пленкой и уберите в холодильник на 30 минут.</a:t>
            </a:r>
            <a:endParaRPr lang="ru-RU" b="1" dirty="0"/>
          </a:p>
        </p:txBody>
      </p:sp>
      <p:pic>
        <p:nvPicPr>
          <p:cNvPr id="10242" name="Picture 2" descr="C:\Users\Николай.Toshiba-ПК.001\Desktop\09c23e718cf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55036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девятый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Положите кусок короткой стороной к себе и раскатайте в длину. Сверните втрое. Поверните кусок влево на 90 градусов и раскатайте опять.</a:t>
            </a:r>
            <a:endParaRPr lang="ru-RU" b="1" dirty="0"/>
          </a:p>
        </p:txBody>
      </p:sp>
      <p:pic>
        <p:nvPicPr>
          <p:cNvPr id="13314" name="Picture 2" descr="C:\Users\Николай.Toshiba-ПК.001\Desktop\356e0fb883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3" y="1500174"/>
            <a:ext cx="450059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десятый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Процедуру раскатки и поворота влево надо повторить 6 раз. Тесто должно оставаться холодным. Вправо тоже можно поворачивать. Если убираете в холодильник, помечайте количество раскаток, делая пальцами углубления.</a:t>
            </a:r>
            <a:endParaRPr lang="ru-RU" b="1" dirty="0"/>
          </a:p>
        </p:txBody>
      </p:sp>
      <p:pic>
        <p:nvPicPr>
          <p:cNvPr id="12290" name="Picture 2" descr="C:\Users\Николай.Toshiba-ПК.001\Desktop\250858e31a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1" y="1500174"/>
            <a:ext cx="451824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Готово – слоеное тесто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C:\Users\Николай.Toshiba-ПК.001\Desktop\f0a89f08a7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5"/>
            <a:ext cx="6786610" cy="4401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Язычки слоеные </a:t>
            </a:r>
            <a:endParaRPr lang="ru-RU" b="1" i="1" dirty="0"/>
          </a:p>
        </p:txBody>
      </p:sp>
      <p:pic>
        <p:nvPicPr>
          <p:cNvPr id="1026" name="Picture 2" descr="C:\Users\Николай.Toshiba-ПК.001\Desktop\a31d4f8041c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285860"/>
            <a:ext cx="4364426" cy="457203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Для язычков вам потребуется:</a:t>
            </a:r>
          </a:p>
          <a:p>
            <a:r>
              <a:rPr lang="ru-RU" b="1" dirty="0" smtClean="0"/>
              <a:t>слоеное тесто из 200г муки</a:t>
            </a:r>
          </a:p>
          <a:p>
            <a:r>
              <a:rPr lang="ru-RU" b="1" dirty="0" smtClean="0"/>
              <a:t>6 цукатов или кусочков яблока</a:t>
            </a:r>
          </a:p>
          <a:p>
            <a:r>
              <a:rPr lang="ru-RU" b="1" dirty="0" smtClean="0"/>
              <a:t>две столовых ложки сахара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первый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Тесто раскатать толщиной 0,8-1см, с помощью овальной выемки вырезать пирожные. Автор сделала овальную из большой круглой, у нее она размером 8х11см. Масса заготовки – 65г, получается 6 пирожных. Из обрезков теста можно испечь что-то другое, а для язычков важен равномерный подъем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На доску насыпьте сахар ровным слоем, положите сверху заготовки , прокатите сверху скалку, чтобы язычки стали немного длиннее и к ним прилип сахар.</a:t>
            </a:r>
            <a:endParaRPr lang="ru-RU" b="1" dirty="0"/>
          </a:p>
        </p:txBody>
      </p:sp>
      <p:pic>
        <p:nvPicPr>
          <p:cNvPr id="15362" name="Picture 2" descr="C:\Users\Николай.Toshiba-ПК.001\Desktop\5d9ad7dc3a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79"/>
            <a:ext cx="3857652" cy="2573777"/>
          </a:xfrm>
          <a:prstGeom prst="rect">
            <a:avLst/>
          </a:prstGeom>
          <a:noFill/>
        </p:spPr>
      </p:pic>
      <p:pic>
        <p:nvPicPr>
          <p:cNvPr id="15363" name="Picture 3" descr="C:\Users\Николай.Toshiba-ПК.001\Desktop\7c520e467d4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389468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второй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Теперь аккуратно переложите на противень, сахарной стороной вверх, стараясь не испачкать нижнюю сторону сахарными крупинками. Сверху положите по цукату или по дольке свежего яблока, обваленной в сахаре. Перед выпечкой поставьте в холодильник минут на 15.</a:t>
            </a:r>
            <a:endParaRPr lang="ru-RU" b="1" dirty="0"/>
          </a:p>
        </p:txBody>
      </p:sp>
      <p:pic>
        <p:nvPicPr>
          <p:cNvPr id="17410" name="Picture 2" descr="C:\Users\Николай.Toshiba-ПК.001\Desktop\96def5d7ab9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1571612"/>
            <a:ext cx="450784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Приятного аппетита!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Пеките при 230-240С 20-25 минут. Языки должны хорошо подняться и зарумяниться. Температура при выпечке слоеного теста должна быть высокой – иначе масло просто вытопится (помните?).</a:t>
            </a:r>
            <a:endParaRPr lang="ru-RU" b="1" dirty="0"/>
          </a:p>
        </p:txBody>
      </p:sp>
      <p:pic>
        <p:nvPicPr>
          <p:cNvPr id="16386" name="Picture 2" descr="C:\Users\Николай.Toshiba-ПК.001\Desktop\684066373f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42581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Слоеное тесто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Немецкий вариант считается более легким – для него масло предварительно размешивается с мукой, имеет более плотную консистенцию, не так быстро тает и хорошо раскатывается. Так что, быть может, вы решитесь сделать все же это замечательное тесто дома.</a:t>
            </a:r>
            <a:endParaRPr lang="ru-RU" b="1" dirty="0"/>
          </a:p>
        </p:txBody>
      </p:sp>
      <p:pic>
        <p:nvPicPr>
          <p:cNvPr id="3074" name="Picture 2" descr="C:\Users\Николай.Toshiba-ПК.001\Desktop\4f80305b9cd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40031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Секреты немецкого слоеного теста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Главный и основной секрет такого теста – это либо работа в холодном помещении, либо постоянное охлаждение теста и инструментов. В домашних условиях это заключается в том, что после каждой раскатки на столе следует убирать тесто в холодильник на 30 минут, не меньше. Если же вы будете использовать охлажденную доску для раскатки и холодную скалку, вам потребуется, быть может, охладить тесто всего пару раз, а то и ни разу!</a:t>
            </a:r>
          </a:p>
          <a:p>
            <a:r>
              <a:rPr lang="ru-RU" sz="1800" b="1" dirty="0" smtClean="0"/>
              <a:t>Второй секрет – в раскатке. Это тесто надо раскатывать быстро и сильно, но аккуратно. Для этого очень подойдет вращающаяся скалка, ей намного легче и быстрее получается.</a:t>
            </a:r>
          </a:p>
          <a:p>
            <a:r>
              <a:rPr lang="ru-RU" sz="1800" b="1" dirty="0" smtClean="0"/>
              <a:t>И третье – температура выпечки. Изделия надо класть на влажный противень и ставить в горячую духовку (около 220С). При более низкой температуре масло просто вытапливается, и хотя тесто расслаивается, и даже поднимается, оно становится суховатым.</a:t>
            </a:r>
          </a:p>
          <a:p>
            <a:r>
              <a:rPr lang="ru-RU" sz="1800" b="1" dirty="0" smtClean="0"/>
              <a:t>Если вы делаете тесто в первый раз, возьмите небольшое количество продуктов.</a:t>
            </a:r>
            <a:endParaRPr lang="ru-RU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первый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200 грамм муки, 100мл воды, щепотку соли смешать и замесить тесто.</a:t>
            </a:r>
            <a:endParaRPr lang="ru-RU" b="1" dirty="0"/>
          </a:p>
        </p:txBody>
      </p:sp>
      <p:pic>
        <p:nvPicPr>
          <p:cNvPr id="4098" name="Picture 2" descr="C:\Users\Николай.Toshiba-ПК.001\Desktop\3412cee2a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второй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Оставить его в холодильнике на 15 минут.</a:t>
            </a:r>
            <a:endParaRPr lang="ru-RU" b="1" dirty="0"/>
          </a:p>
        </p:txBody>
      </p:sp>
      <p:pic>
        <p:nvPicPr>
          <p:cNvPr id="5122" name="Picture 2" descr="C:\Users\Николай.Toshiba-ПК.001\Desktop\4e6cccfdab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7"/>
            <a:ext cx="4286280" cy="307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третий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200 грамм сливочного масла смешать с 50-ю граммами муки, лучше в комбайне, руками тяжело.</a:t>
            </a:r>
            <a:endParaRPr lang="ru-RU" b="1" dirty="0"/>
          </a:p>
        </p:txBody>
      </p:sp>
      <p:pic>
        <p:nvPicPr>
          <p:cNvPr id="7170" name="Picture 2" descr="C:\Users\Николай.Toshiba-ПК.001\Desktop\598c14890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1643050"/>
            <a:ext cx="444214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четвертый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Месите, пока масляное тесто не слипнется в комок. Если месите руками, наденьте перчатки и смачивайте руки холодной водой.</a:t>
            </a:r>
            <a:endParaRPr lang="ru-RU" b="1" dirty="0"/>
          </a:p>
        </p:txBody>
      </p:sp>
      <p:pic>
        <p:nvPicPr>
          <p:cNvPr id="6146" name="Picture 2" descr="C:\Users\Николай.Toshiba-ПК.001\Desktop\362428cf2aa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50763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пятый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Расплющите масляное тесто между двумя слоями пленки или пергамента и положите на те же 15 минут в холодильник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Николай.Toshiba-ПК.001\Desktop\7d30709db0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454983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Шаг шестой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Раскатайте тесто в прямоугольник приблизительно 40 на 25см, на две трети по длине выложите масло и распределите так, чтобы оно не доходило до краев где-то сантиметр.</a:t>
            </a:r>
            <a:endParaRPr lang="ru-RU" b="1" dirty="0"/>
          </a:p>
        </p:txBody>
      </p:sp>
      <p:pic>
        <p:nvPicPr>
          <p:cNvPr id="8194" name="Picture 2" descr="C:\Users\Николай.Toshiba-ПК.001\Desktop\f28ab90585a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58268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624</Words>
  <Application>Microsoft Office PowerPoint</Application>
  <PresentationFormat>Экран (4:3)</PresentationFormat>
  <Paragraphs>60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Слоеное тесто</vt:lpstr>
      <vt:lpstr>Слоеное тесто</vt:lpstr>
      <vt:lpstr>Секреты немецкого слоеного теста</vt:lpstr>
      <vt:lpstr>Шаг первый</vt:lpstr>
      <vt:lpstr>Шаг второй</vt:lpstr>
      <vt:lpstr>Шаг третий</vt:lpstr>
      <vt:lpstr>Шаг четвертый</vt:lpstr>
      <vt:lpstr>Шаг пятый</vt:lpstr>
      <vt:lpstr>Шаг шестой</vt:lpstr>
      <vt:lpstr>Шаг седьмой</vt:lpstr>
      <vt:lpstr>Шаг восьмой</vt:lpstr>
      <vt:lpstr>Шаг девятый</vt:lpstr>
      <vt:lpstr>Шаг десятый</vt:lpstr>
      <vt:lpstr>Готово – слоеное тесто.</vt:lpstr>
      <vt:lpstr>Язычки слоеные </vt:lpstr>
      <vt:lpstr>Шаг первый</vt:lpstr>
      <vt:lpstr>Шаг второй</vt:lpstr>
      <vt:lpstr>Приятного аппетита!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Слоеное тесто</dc:title>
  <dc:creator>Николай</dc:creator>
  <cp:lastModifiedBy>Николай</cp:lastModifiedBy>
  <cp:revision>4</cp:revision>
  <dcterms:created xsi:type="dcterms:W3CDTF">2012-01-08T13:46:14Z</dcterms:created>
  <dcterms:modified xsi:type="dcterms:W3CDTF">2012-01-08T14:14:41Z</dcterms:modified>
</cp:coreProperties>
</file>