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4" r:id="rId4"/>
    <p:sldId id="263" r:id="rId5"/>
    <p:sldId id="262" r:id="rId6"/>
    <p:sldId id="261" r:id="rId7"/>
    <p:sldId id="265" r:id="rId8"/>
    <p:sldId id="266" r:id="rId9"/>
    <p:sldId id="260" r:id="rId10"/>
    <p:sldId id="259" r:id="rId11"/>
    <p:sldId id="25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A1E7A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9B4C7-8403-4B90-AF16-AB5584F3227F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939AD-D512-4B22-9857-5D0F6DF4B67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939AD-D512-4B22-9857-5D0F6DF4B67C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939AD-D512-4B22-9857-5D0F6DF4B67C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939AD-D512-4B22-9857-5D0F6DF4B67C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939AD-D512-4B22-9857-5D0F6DF4B67C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939AD-D512-4B22-9857-5D0F6DF4B67C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939AD-D512-4B22-9857-5D0F6DF4B67C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939AD-D512-4B22-9857-5D0F6DF4B67C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939AD-D512-4B22-9857-5D0F6DF4B67C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939AD-D512-4B22-9857-5D0F6DF4B67C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939AD-D512-4B22-9857-5D0F6DF4B67C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939AD-D512-4B22-9857-5D0F6DF4B67C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FE50-DE25-4562-ADD9-E741F94B3CF7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6523-6C7E-4492-BB24-238E03B8D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FE50-DE25-4562-ADD9-E741F94B3CF7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6523-6C7E-4492-BB24-238E03B8D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FE50-DE25-4562-ADD9-E741F94B3CF7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6523-6C7E-4492-BB24-238E03B8D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FE50-DE25-4562-ADD9-E741F94B3CF7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6523-6C7E-4492-BB24-238E03B8D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FE50-DE25-4562-ADD9-E741F94B3CF7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6523-6C7E-4492-BB24-238E03B8D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FE50-DE25-4562-ADD9-E741F94B3CF7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6523-6C7E-4492-BB24-238E03B8D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FE50-DE25-4562-ADD9-E741F94B3CF7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6523-6C7E-4492-BB24-238E03B8D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FE50-DE25-4562-ADD9-E741F94B3CF7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6523-6C7E-4492-BB24-238E03B8D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FE50-DE25-4562-ADD9-E741F94B3CF7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6523-6C7E-4492-BB24-238E03B8D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FE50-DE25-4562-ADD9-E741F94B3CF7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6523-6C7E-4492-BB24-238E03B8D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FE50-DE25-4562-ADD9-E741F94B3CF7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6523-6C7E-4492-BB24-238E03B8D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6FFFF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DFE50-DE25-4562-ADD9-E741F94B3CF7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F6523-6C7E-4492-BB24-238E03B8D8A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7772400" cy="1470025"/>
          </a:xfrm>
        </p:spPr>
        <p:txBody>
          <a:bodyPr/>
          <a:lstStyle/>
          <a:p>
            <a:r>
              <a:rPr lang="ru-RU" b="1" i="1" dirty="0" smtClean="0"/>
              <a:t>Приготовление заварного теста.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5286388"/>
            <a:ext cx="7929618" cy="125253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1266" name="Picture 2" descr="C:\Users\Николай.Toshiba-ПК.001\Desktop\244-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1776004"/>
            <a:ext cx="4643470" cy="32469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Приятного аппетита</a:t>
            </a:r>
            <a:endParaRPr lang="ru-RU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2900" b="1" dirty="0" smtClean="0"/>
              <a:t>Крем Шарлот</a:t>
            </a:r>
          </a:p>
          <a:p>
            <a:endParaRPr lang="ru-RU" sz="2900" b="1" dirty="0" smtClean="0"/>
          </a:p>
          <a:p>
            <a:r>
              <a:rPr lang="ru-RU" sz="2900" b="1" dirty="0" smtClean="0"/>
              <a:t>250 г. сливочного масла</a:t>
            </a:r>
          </a:p>
          <a:p>
            <a:r>
              <a:rPr lang="ru-RU" sz="2900" b="1" dirty="0" smtClean="0"/>
              <a:t>0,5 стакана свежего молока</a:t>
            </a:r>
          </a:p>
          <a:p>
            <a:r>
              <a:rPr lang="ru-RU" sz="2900" b="1" dirty="0" smtClean="0"/>
              <a:t>1 стакан сахара</a:t>
            </a:r>
          </a:p>
          <a:p>
            <a:r>
              <a:rPr lang="ru-RU" sz="2900" b="1" dirty="0" smtClean="0"/>
              <a:t>1 яйцо</a:t>
            </a:r>
          </a:p>
          <a:p>
            <a:r>
              <a:rPr lang="ru-RU" sz="2900" b="1" dirty="0" smtClean="0"/>
              <a:t>ванилин или ликер, коньяк по вкусу</a:t>
            </a:r>
          </a:p>
          <a:p>
            <a:r>
              <a:rPr lang="ru-RU" sz="2900" b="1" dirty="0" smtClean="0"/>
              <a:t>Яйцо растереть с сахаром, добавить молоко, постоянно помешивая, довести до кипения, но не кипятить.</a:t>
            </a:r>
          </a:p>
          <a:p>
            <a:r>
              <a:rPr lang="ru-RU" sz="2900" b="1" dirty="0" smtClean="0"/>
              <a:t> Охладить до комнатной температуры. Масло должно </a:t>
            </a:r>
            <a:r>
              <a:rPr lang="ru-RU" sz="2900" b="1" dirty="0" err="1" smtClean="0"/>
              <a:t>согрется</a:t>
            </a:r>
            <a:r>
              <a:rPr lang="ru-RU" sz="2900" b="1" dirty="0" smtClean="0"/>
              <a:t> до комнатной температуры. Масло взбить в пену, продолжая взбивать, добавлять постепенно охлаждённую смесь. Ароматизировать крем ликёром, ванилином, коньяком и т.д. Можно добавить какао, кофе, орехи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 descr="C:\Users\Николай.Toshiba-ПК.001\Desktop\d0ac5a737f6f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1785926"/>
            <a:ext cx="4286280" cy="3857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Лебеди из заварного теста</a:t>
            </a:r>
            <a:endParaRPr lang="ru-RU" b="1" i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ЗАВАРНОЕ ТЕСТО</a:t>
            </a:r>
          </a:p>
          <a:p>
            <a:r>
              <a:rPr lang="ru-RU" b="1" dirty="0" smtClean="0"/>
              <a:t> 1 стакан муки, 5~6 яиц, 80г сливочного масла или маргарина, 1/2 стакана воды, 1/4 ч ложки соли</a:t>
            </a:r>
          </a:p>
          <a:p>
            <a:r>
              <a:rPr lang="ru-RU" b="1" dirty="0" smtClean="0"/>
              <a:t> ЗАВАРНОЙ КРЕМ</a:t>
            </a:r>
          </a:p>
          <a:p>
            <a:endParaRPr lang="ru-RU" b="1" dirty="0" smtClean="0"/>
          </a:p>
          <a:p>
            <a:r>
              <a:rPr lang="ru-RU" b="1" dirty="0" smtClean="0"/>
              <a:t> 200г несоленого сливочного масла, 0,5 стакана молока, 1 стакан сахара, 1 яйцо, 0,5 пакетика порошка ванилина</a:t>
            </a:r>
            <a:endParaRPr lang="ru-RU" b="1" dirty="0"/>
          </a:p>
        </p:txBody>
      </p:sp>
      <p:pic>
        <p:nvPicPr>
          <p:cNvPr id="3074" name="Picture 2" descr="C:\Users\Николай.Toshiba-ПК.001\Desktop\1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1285859"/>
            <a:ext cx="4429156" cy="33575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Просто рецепт заварного теста</a:t>
            </a:r>
            <a:endParaRPr lang="ru-RU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Понадобится:</a:t>
            </a:r>
          </a:p>
          <a:p>
            <a:r>
              <a:rPr lang="ru-RU" sz="1600" b="1" dirty="0" smtClean="0"/>
              <a:t>Мука  – 1 стакан 250 мл. (150 гр.);</a:t>
            </a:r>
          </a:p>
          <a:p>
            <a:r>
              <a:rPr lang="ru-RU" sz="1600" b="1" dirty="0" smtClean="0"/>
              <a:t>Вода  –  1 стакан 250 мл.;</a:t>
            </a:r>
          </a:p>
          <a:p>
            <a:r>
              <a:rPr lang="ru-RU" sz="1600" b="1" dirty="0" smtClean="0"/>
              <a:t>Масло сливочное   –  80-85 гр.;</a:t>
            </a:r>
          </a:p>
          <a:p>
            <a:r>
              <a:rPr lang="ru-RU" sz="1600" b="1" dirty="0" smtClean="0"/>
              <a:t>Яйца – 4 шт. среднего размера;</a:t>
            </a:r>
          </a:p>
          <a:p>
            <a:r>
              <a:rPr lang="ru-RU" sz="1600" b="1" dirty="0" smtClean="0"/>
              <a:t>Соль – ¼  чайной ложки. </a:t>
            </a:r>
          </a:p>
          <a:p>
            <a:r>
              <a:rPr lang="ru-RU" sz="1600" b="1" dirty="0" smtClean="0"/>
              <a:t>Примечание:  Заварное тесто можно приготовить только на воде  изделия –будут более хрустящими, или на воде с молоком, или только на молоке – тогда они получатся очень мягкие, нежные.</a:t>
            </a:r>
            <a:endParaRPr lang="ru-RU" sz="1600" b="1" dirty="0"/>
          </a:p>
        </p:txBody>
      </p:sp>
      <p:pic>
        <p:nvPicPr>
          <p:cNvPr id="5122" name="Picture 2" descr="C:\Users\Николай.Toshiba-ПК.001\Desktop\1229100058_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8678" y="4286256"/>
            <a:ext cx="6302214" cy="23668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Первый этап</a:t>
            </a:r>
            <a:endParaRPr lang="ru-RU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1. Нужное количество воды отмерьте мерным стаканом. Это важно!!! В кастрюльке или большом ковшике вскипятите воду с маслом и солью. </a:t>
            </a:r>
          </a:p>
          <a:p>
            <a:r>
              <a:rPr lang="ru-RU" dirty="0" smtClean="0"/>
              <a:t>2. Когда вода закипит, снимите с плиты. Всыпьте сразу всю муку, и быстро размешайте, чтобы  не образовалось комков. Получилась кашеобразная масса.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098" name="Picture 2" descr="C:\Users\Николай.Toshiba-ПК.001\Desktop\1229100124_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52475" y="1958181"/>
            <a:ext cx="344805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Второй этап</a:t>
            </a:r>
            <a:endParaRPr lang="ru-RU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57298"/>
            <a:ext cx="4038600" cy="5143536"/>
          </a:xfrm>
        </p:spPr>
        <p:txBody>
          <a:bodyPr>
            <a:noAutofit/>
          </a:bodyPr>
          <a:lstStyle/>
          <a:p>
            <a:endParaRPr lang="ru-RU" sz="1200" b="1" dirty="0" smtClean="0"/>
          </a:p>
          <a:p>
            <a:endParaRPr lang="ru-RU" sz="1200" b="1" dirty="0"/>
          </a:p>
          <a:p>
            <a:r>
              <a:rPr lang="ru-RU" sz="1200" b="1" dirty="0" smtClean="0"/>
              <a:t>3. Сразу ставим кастрюльку обратно на плиту, и варим минуты 2 на небольшом огне, постоянно размешивая и разминая мучную смесь, чтобы она равномерно прогрелась-«заварилась» (отсюда и название теста). При этом тесто соберется в один комок (все правильно!) и станет однородным. На дне кастрюли должна образоваться тонкая белая пленка – теперь снимаем с огня, и пусть самую капельку остынет. Остужаем  минут 5. Если вводить яйца сразу, белок заварится от горячего теста.</a:t>
            </a:r>
          </a:p>
          <a:p>
            <a:endParaRPr lang="ru-RU" sz="1200" b="1" dirty="0" smtClean="0"/>
          </a:p>
          <a:p>
            <a:r>
              <a:rPr lang="ru-RU" sz="1200" b="1" dirty="0" smtClean="0"/>
              <a:t>Можно всыпать муку, не снимая кастрюлю с огня – закипело, всыпали, мешаем. Если приготовление заварного теста для вас не в новинку – так и делайте. Только в этом случае нужно размешивать действительно быстро и энергично, чтобы мука успела вся намокнуть, прежде чем заварится. В противном случае в тесте могут остаться  сухие «мучные кусочки». А если вы делаете заварное тесто впервые, то советую все же переставить кастрюлю на стол и спокойно всыпать муку – для того, чтобы прочувствовать технологию .</a:t>
            </a:r>
          </a:p>
          <a:p>
            <a:endParaRPr lang="ru-RU" sz="1200" b="1" dirty="0" smtClean="0"/>
          </a:p>
          <a:p>
            <a:pPr>
              <a:buNone/>
            </a:pPr>
            <a:r>
              <a:rPr lang="ru-RU" sz="1200" b="1" dirty="0" smtClean="0"/>
              <a:t> </a:t>
            </a:r>
            <a:endParaRPr lang="ru-RU" sz="1200" b="1" dirty="0"/>
          </a:p>
        </p:txBody>
      </p:sp>
      <p:pic>
        <p:nvPicPr>
          <p:cNvPr id="6146" name="Picture 2" descr="C:\Users\Николай.Toshiba-ПК.001\Desktop\1229100165_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1571611"/>
            <a:ext cx="4286280" cy="34718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Третий этап</a:t>
            </a:r>
            <a:endParaRPr lang="ru-RU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4. Начинаем вводить яйца – по одному! Первое яйцо не сразу соединится с тестом – сначала кусочки теста будут «бегать» по кастрюльке, но вы разминайте и растирайте тесто, как бы втирая  яйцо в  него. После того, как  одно яйцо подмешаете к тесту, тесто станет пластичнее, и дальше дело пойдет легче.  </a:t>
            </a:r>
          </a:p>
          <a:p>
            <a:endParaRPr lang="ru-RU" b="1" dirty="0" smtClean="0"/>
          </a:p>
          <a:p>
            <a:r>
              <a:rPr lang="ru-RU" b="1" dirty="0" smtClean="0"/>
              <a:t>Облегчит работу миксер, ручной или стационарный, с насадкой для замеса теста («крюки»). Я размешивала ложкой, поленившись мыть еще и миксер . Можно месить вилкой или деревянной лопаткой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7170" name="Picture 2" descr="C:\Users\Николай.Toshiba-ПК.001\Desktop\1229100229_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282" y="1643050"/>
            <a:ext cx="4408744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Четвертый этап</a:t>
            </a:r>
            <a:endParaRPr lang="ru-RU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1200" b="1" dirty="0" smtClean="0"/>
              <a:t>5. Итак, поочередно подмесили 4 яйца, и размешали тесто до гладкости. Смотрим – правильное тесто должно быть слегка блестящим, глянцевым, и вязким. Зачерпните ложкой – оно должно очень медленно с этой ложки сползать, тянуться длинными «языками». Обычно четырех яиц для этого достаточно! Но если  тесто получилось слишком густым, его можно исправить - возьмите еще одно яйцо, разболтайте его в стакане, и подмешивайте понемногу, по ложке, проверяя консистенцию (может понадобиться не все яйцо).  </a:t>
            </a:r>
          </a:p>
          <a:p>
            <a:endParaRPr lang="ru-RU" sz="1200" b="1" dirty="0" smtClean="0"/>
          </a:p>
          <a:p>
            <a:r>
              <a:rPr lang="ru-RU" sz="1200" b="1" dirty="0" smtClean="0"/>
              <a:t>Почему тесто может оказаться гуще, чем надо? Это зависит от влажности муки, размера яиц, насколько точно отмеряли воду, и сколько её выкипело во время варки, если долго кипятили. </a:t>
            </a:r>
          </a:p>
          <a:p>
            <a:endParaRPr lang="ru-RU" sz="1200" b="1" dirty="0" smtClean="0"/>
          </a:p>
          <a:p>
            <a:r>
              <a:rPr lang="ru-RU" sz="1200" b="1" dirty="0" smtClean="0"/>
              <a:t>Тесто может оказаться и жидким – тогда нужно заварить еще немного муки, и добавить в жидкое тесто, тщательно размешивая. Жидкое тесто расплывается и оседает при выпечке.</a:t>
            </a:r>
          </a:p>
          <a:p>
            <a:endParaRPr lang="ru-RU" sz="1200" b="1" dirty="0" smtClean="0"/>
          </a:p>
          <a:p>
            <a:r>
              <a:rPr lang="ru-RU" sz="1200" b="1" dirty="0" smtClean="0"/>
              <a:t>И, наконец, нужно сказать, что такое случается ну очень редко . Заварное тесто – достаточно простое!</a:t>
            </a:r>
            <a:endParaRPr lang="ru-RU" sz="1200" b="1" dirty="0"/>
          </a:p>
        </p:txBody>
      </p:sp>
      <p:pic>
        <p:nvPicPr>
          <p:cNvPr id="8194" name="Picture 2" descr="C:\Users\Николай.Toshiba-ПК.001\Desktop\1229100302_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1785926"/>
            <a:ext cx="4214842" cy="35088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Заключительный этап</a:t>
            </a:r>
            <a:endParaRPr lang="ru-RU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6. Тесто готово. Противень перед выпечкой смажьте очень тонким слоем растительного масла. Теперь можно выкладывать «кучки». Удобно пользоваться кондитерским шприцем с фигурной насадкой. Я  выдавливала тесто из уголка плотного полиэтиленового пакета – уголок срезали и вот вам кондитерский мешочек. А можно по-простому -   двумя столовыми ложками  - одной зачерпнули, второй ложкой сдвигайте кучки  прямо на противень.  Во время выпечки тесто увеличится в объеме раза в 3, поэтому «соблюдайте дистанцию» - нужен интервал примерно в одну ширину вашего </a:t>
            </a:r>
            <a:r>
              <a:rPr lang="ru-RU" b="1" dirty="0" err="1" smtClean="0"/>
              <a:t>профитроля</a:t>
            </a:r>
            <a:r>
              <a:rPr lang="ru-RU" b="1" dirty="0" smtClean="0"/>
              <a:t> </a:t>
            </a:r>
            <a:endParaRPr lang="ru-RU" b="1" dirty="0"/>
          </a:p>
        </p:txBody>
      </p:sp>
      <p:pic>
        <p:nvPicPr>
          <p:cNvPr id="9218" name="Picture 2" descr="C:\Users\Николай.Toshiba-ПК.001\Desktop\1229100365_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7" y="1643050"/>
            <a:ext cx="4263601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Готовое изделие из заварного крема</a:t>
            </a:r>
            <a:endParaRPr lang="ru-RU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7. Запекаем в заранее разогретой духовке, при температуре 200 градусов, минут 30-35, до приятного золотистого цвета. Я пекла в режиме конвекции –  тоже получилось. Только потрескались мои профитроли. Меня это не огорчает – зато видно, что домашние, есть в этой неправильности своя прелесть.</a:t>
            </a:r>
            <a:endParaRPr lang="ru-RU" b="1" dirty="0"/>
          </a:p>
        </p:txBody>
      </p:sp>
      <p:pic>
        <p:nvPicPr>
          <p:cNvPr id="10242" name="Picture 2" descr="C:\Users\Николай.Toshiba-ПК.001\Desktop\1229100499_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19" y="1714488"/>
            <a:ext cx="4383695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Пирожное " </a:t>
            </a:r>
            <a:r>
              <a:rPr lang="ru-RU" b="1" i="1" dirty="0" err="1" smtClean="0"/>
              <a:t>Шу</a:t>
            </a:r>
            <a:r>
              <a:rPr lang="ru-RU" b="1" i="1" dirty="0" smtClean="0"/>
              <a:t>".</a:t>
            </a:r>
            <a:endParaRPr lang="ru-RU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1600" b="1" dirty="0" smtClean="0"/>
              <a:t>Приготовление заварного теста.</a:t>
            </a:r>
          </a:p>
          <a:p>
            <a:endParaRPr lang="ru-RU" sz="1600" b="1" dirty="0" smtClean="0"/>
          </a:p>
          <a:p>
            <a:r>
              <a:rPr lang="ru-RU" sz="1600" b="1" dirty="0" smtClean="0"/>
              <a:t>0,5 стакана воды</a:t>
            </a:r>
          </a:p>
          <a:p>
            <a:r>
              <a:rPr lang="ru-RU" sz="1600" b="1" dirty="0" smtClean="0"/>
              <a:t>60 г. маргарина</a:t>
            </a:r>
          </a:p>
          <a:p>
            <a:r>
              <a:rPr lang="ru-RU" sz="1600" b="1" dirty="0" smtClean="0"/>
              <a:t>щепотка соли</a:t>
            </a:r>
          </a:p>
          <a:p>
            <a:r>
              <a:rPr lang="ru-RU" sz="1600" b="1" dirty="0" smtClean="0"/>
              <a:t>3 яйца</a:t>
            </a:r>
          </a:p>
          <a:p>
            <a:r>
              <a:rPr lang="ru-RU" sz="1600" b="1" dirty="0" smtClean="0"/>
              <a:t>1 стакан муки</a:t>
            </a:r>
          </a:p>
          <a:p>
            <a:r>
              <a:rPr lang="ru-RU" sz="1600" b="1" dirty="0" smtClean="0"/>
              <a:t>Воду, соль и маргарин довести до кипения, всыпать просеянную муку и заваривать тесто 2-3 минуты, постоянно помешивая. Переложить в холодную миску, вбить в тесто яйца по одному, добавляя следующее яйцо после того, как предыдущее будет как следует вмешано в тесто. Выдавить из кондитерского мешка </a:t>
            </a:r>
            <a:r>
              <a:rPr lang="ru-RU" sz="1600" b="1" dirty="0" err="1" smtClean="0"/>
              <a:t>шу</a:t>
            </a:r>
            <a:r>
              <a:rPr lang="ru-RU" sz="1600" b="1" dirty="0" smtClean="0"/>
              <a:t> и выпекать при 180-200°C 20-30 минут в зависимости от размера изделий.</a:t>
            </a:r>
            <a:endParaRPr lang="ru-RU" sz="1600" b="1" dirty="0"/>
          </a:p>
        </p:txBody>
      </p:sp>
      <p:pic>
        <p:nvPicPr>
          <p:cNvPr id="1026" name="Picture 2" descr="C:\Users\Николай.Toshiba-ПК.001\Desktop\4931ecb8ecc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1357298"/>
            <a:ext cx="4286280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978</Words>
  <Application>Microsoft Office PowerPoint</Application>
  <PresentationFormat>Экран (4:3)</PresentationFormat>
  <Paragraphs>72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Приготовление заварного теста.</vt:lpstr>
      <vt:lpstr>Просто рецепт заварного теста</vt:lpstr>
      <vt:lpstr>Первый этап</vt:lpstr>
      <vt:lpstr>Второй этап</vt:lpstr>
      <vt:lpstr>Третий этап</vt:lpstr>
      <vt:lpstr>Четвертый этап</vt:lpstr>
      <vt:lpstr>Заключительный этап</vt:lpstr>
      <vt:lpstr>Готовое изделие из заварного крема</vt:lpstr>
      <vt:lpstr>Пирожное " Шу".</vt:lpstr>
      <vt:lpstr>Приятного аппетита</vt:lpstr>
      <vt:lpstr>Лебеди из заварного теста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Приготовление заварного теста.</dc:title>
  <dc:creator>Николай</dc:creator>
  <cp:lastModifiedBy>Николай</cp:lastModifiedBy>
  <cp:revision>4</cp:revision>
  <dcterms:created xsi:type="dcterms:W3CDTF">2012-01-08T14:18:58Z</dcterms:created>
  <dcterms:modified xsi:type="dcterms:W3CDTF">2012-01-08T14:51:18Z</dcterms:modified>
</cp:coreProperties>
</file>