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Вставь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пропущенные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цифры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752600"/>
            <a:ext cx="8077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Для детей 5-6 лет</a:t>
            </a: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Задачи: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Закрепить знания числового ряда в пределах «7».  Навыков прямого и обратного счета. Развитие логического мышления, внимания, памяти.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533400"/>
            <a:ext cx="7391400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Вставь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пропущенные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цифры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1000" y="2590800"/>
            <a:ext cx="8534400" cy="1828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Трапеция 3"/>
          <p:cNvSpPr/>
          <p:nvPr/>
        </p:nvSpPr>
        <p:spPr>
          <a:xfrm>
            <a:off x="228600" y="1828800"/>
            <a:ext cx="8763000" cy="762000"/>
          </a:xfrm>
          <a:prstGeom prst="trapezoi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3048000"/>
            <a:ext cx="10668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34000" y="3048000"/>
            <a:ext cx="10668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553200" y="3048000"/>
            <a:ext cx="10668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96200" y="3048000"/>
            <a:ext cx="10668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114800" y="3048000"/>
            <a:ext cx="10668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895600" y="3048000"/>
            <a:ext cx="10668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676400" y="3048000"/>
            <a:ext cx="10668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09600" y="3276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7</a:t>
            </a:r>
            <a:endParaRPr lang="ru-RU" sz="4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924800" y="32766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1</a:t>
            </a:r>
            <a:endParaRPr lang="ru-RU" sz="4000" b="1" dirty="0"/>
          </a:p>
        </p:txBody>
      </p:sp>
      <p:grpSp>
        <p:nvGrpSpPr>
          <p:cNvPr id="24" name="Группа 23"/>
          <p:cNvGrpSpPr/>
          <p:nvPr/>
        </p:nvGrpSpPr>
        <p:grpSpPr>
          <a:xfrm>
            <a:off x="914400" y="5029200"/>
            <a:ext cx="1066800" cy="990600"/>
            <a:chOff x="914400" y="5029200"/>
            <a:chExt cx="1066800" cy="990600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914400" y="5029200"/>
              <a:ext cx="1066800" cy="990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66800" y="5257800"/>
              <a:ext cx="762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b="1" dirty="0" smtClean="0"/>
                <a:t>6</a:t>
              </a:r>
              <a:endParaRPr lang="ru-RU" sz="4000" b="1" dirty="0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2286000" y="5029200"/>
            <a:ext cx="1066800" cy="990600"/>
            <a:chOff x="2286000" y="5029200"/>
            <a:chExt cx="1066800" cy="99060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2286000" y="5029200"/>
              <a:ext cx="1066800" cy="990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438400" y="5257800"/>
              <a:ext cx="762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b="1" dirty="0" smtClean="0"/>
                <a:t>2</a:t>
              </a:r>
              <a:endParaRPr lang="ru-RU" sz="4000" b="1" dirty="0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3810000" y="5029200"/>
            <a:ext cx="1066800" cy="990600"/>
            <a:chOff x="3810000" y="5029200"/>
            <a:chExt cx="1066800" cy="990600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3810000" y="5029200"/>
              <a:ext cx="1066800" cy="990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62400" y="5181600"/>
              <a:ext cx="838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b="1" dirty="0" smtClean="0"/>
                <a:t>4</a:t>
              </a:r>
              <a:endParaRPr lang="ru-RU" sz="4000" b="1" dirty="0"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5257800" y="5029200"/>
            <a:ext cx="1066800" cy="990600"/>
            <a:chOff x="5257800" y="5029200"/>
            <a:chExt cx="1066800" cy="990600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5257800" y="5029200"/>
              <a:ext cx="1066800" cy="990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486400" y="5257800"/>
              <a:ext cx="762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b="1" dirty="0" smtClean="0"/>
                <a:t>5</a:t>
              </a:r>
              <a:endParaRPr lang="ru-RU" sz="4000" b="1" dirty="0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6629400" y="5029200"/>
            <a:ext cx="1066800" cy="990600"/>
            <a:chOff x="6629400" y="5029200"/>
            <a:chExt cx="1066800" cy="990600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6629400" y="5029200"/>
              <a:ext cx="1066800" cy="990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b="1" dirty="0" smtClean="0"/>
                <a:t>3</a:t>
              </a:r>
              <a:endParaRPr lang="ru-RU" sz="4000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781800" y="5181600"/>
              <a:ext cx="762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b="1" dirty="0" smtClean="0"/>
                <a:t>3</a:t>
              </a:r>
              <a:endParaRPr lang="ru-RU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16281E-7 L 0.08333 -0.28862 " pathEditMode="relative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6 -0.01665 L 0.46667 -0.2941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0.00555 L -0.25833 -0.2941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" y="-1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555 L 0.03333 -0.2941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1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555 L -0.14166 -0.2941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-1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43</Words>
  <Application>Microsoft Office PowerPoint</Application>
  <PresentationFormat>Экран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Вставь пропущенные цифры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ВАДИМ</dc:creator>
  <cp:lastModifiedBy>ВАДИМ</cp:lastModifiedBy>
  <cp:revision>5</cp:revision>
  <dcterms:created xsi:type="dcterms:W3CDTF">2015-11-14T10:22:38Z</dcterms:created>
  <dcterms:modified xsi:type="dcterms:W3CDTF">2015-11-16T14:27:39Z</dcterms:modified>
</cp:coreProperties>
</file>