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66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CA2F-B07E-4F11-9774-458EF3098551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25F8-48A0-421C-B28D-82D72F126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CA2F-B07E-4F11-9774-458EF3098551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25F8-48A0-421C-B28D-82D72F126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CA2F-B07E-4F11-9774-458EF3098551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25F8-48A0-421C-B28D-82D72F126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CA2F-B07E-4F11-9774-458EF3098551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25F8-48A0-421C-B28D-82D72F126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CA2F-B07E-4F11-9774-458EF3098551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25F8-48A0-421C-B28D-82D72F126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CA2F-B07E-4F11-9774-458EF3098551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25F8-48A0-421C-B28D-82D72F126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CA2F-B07E-4F11-9774-458EF3098551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25F8-48A0-421C-B28D-82D72F126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CA2F-B07E-4F11-9774-458EF3098551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25F8-48A0-421C-B28D-82D72F126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CA2F-B07E-4F11-9774-458EF3098551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25F8-48A0-421C-B28D-82D72F126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CA2F-B07E-4F11-9774-458EF3098551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25F8-48A0-421C-B28D-82D72F126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CA2F-B07E-4F11-9774-458EF3098551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25F8-48A0-421C-B28D-82D72F126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CCA2F-B07E-4F11-9774-458EF3098551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D25F8-48A0-421C-B28D-82D72F126C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Counting from 1 to 10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How many lemons do you see?</a:t>
            </a:r>
            <a:endParaRPr lang="ru-RU" dirty="0"/>
          </a:p>
        </p:txBody>
      </p:sp>
      <p:pic>
        <p:nvPicPr>
          <p:cNvPr id="5" name="Содержимое 4" descr="lem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772816"/>
            <a:ext cx="1962150" cy="1428750"/>
          </a:xfrm>
        </p:spPr>
      </p:pic>
      <p:pic>
        <p:nvPicPr>
          <p:cNvPr id="6" name="Содержимое 4" descr="lem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700808"/>
            <a:ext cx="1962150" cy="1428750"/>
          </a:xfrm>
          <a:prstGeom prst="rect">
            <a:avLst/>
          </a:prstGeom>
        </p:spPr>
      </p:pic>
      <p:pic>
        <p:nvPicPr>
          <p:cNvPr id="7" name="Содержимое 4" descr="lem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1700808"/>
            <a:ext cx="1962150" cy="1428750"/>
          </a:xfrm>
          <a:prstGeom prst="rect">
            <a:avLst/>
          </a:prstGeom>
        </p:spPr>
      </p:pic>
      <p:pic>
        <p:nvPicPr>
          <p:cNvPr id="8" name="Содержимое 4" descr="lem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356992"/>
            <a:ext cx="1962150" cy="1428750"/>
          </a:xfrm>
          <a:prstGeom prst="rect">
            <a:avLst/>
          </a:prstGeom>
        </p:spPr>
      </p:pic>
      <p:pic>
        <p:nvPicPr>
          <p:cNvPr id="9" name="Содержимое 4" descr="lem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869160"/>
            <a:ext cx="1962150" cy="1428750"/>
          </a:xfrm>
          <a:prstGeom prst="rect">
            <a:avLst/>
          </a:prstGeom>
        </p:spPr>
      </p:pic>
      <p:pic>
        <p:nvPicPr>
          <p:cNvPr id="10" name="Содержимое 4" descr="lem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356992"/>
            <a:ext cx="1962150" cy="1428750"/>
          </a:xfrm>
          <a:prstGeom prst="rect">
            <a:avLst/>
          </a:prstGeom>
        </p:spPr>
      </p:pic>
      <p:pic>
        <p:nvPicPr>
          <p:cNvPr id="11" name="Содержимое 4" descr="lem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4941168"/>
            <a:ext cx="1962150" cy="1428750"/>
          </a:xfrm>
          <a:prstGeom prst="rect">
            <a:avLst/>
          </a:prstGeom>
        </p:spPr>
      </p:pic>
      <p:pic>
        <p:nvPicPr>
          <p:cNvPr id="12" name="Содержимое 4" descr="lem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3356992"/>
            <a:ext cx="1962150" cy="1428750"/>
          </a:xfrm>
          <a:prstGeom prst="rect">
            <a:avLst/>
          </a:prstGeom>
        </p:spPr>
      </p:pic>
      <p:pic>
        <p:nvPicPr>
          <p:cNvPr id="13" name="Содержимое 4" descr="lem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869160"/>
            <a:ext cx="196215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How many pine-apples do you see?</a:t>
            </a:r>
            <a:endParaRPr lang="ru-RU" dirty="0"/>
          </a:p>
        </p:txBody>
      </p:sp>
      <p:pic>
        <p:nvPicPr>
          <p:cNvPr id="4" name="Содержимое 3" descr="pine app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00808"/>
            <a:ext cx="2168868" cy="3096344"/>
          </a:xfrm>
        </p:spPr>
      </p:pic>
      <p:pic>
        <p:nvPicPr>
          <p:cNvPr id="5" name="Содержимое 3" descr="pine 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772816"/>
            <a:ext cx="2168868" cy="3096344"/>
          </a:xfrm>
          <a:prstGeom prst="rect">
            <a:avLst/>
          </a:prstGeom>
        </p:spPr>
      </p:pic>
      <p:pic>
        <p:nvPicPr>
          <p:cNvPr id="6" name="Содержимое 3" descr="pine 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700808"/>
            <a:ext cx="2269745" cy="3240360"/>
          </a:xfrm>
          <a:prstGeom prst="rect">
            <a:avLst/>
          </a:prstGeom>
        </p:spPr>
      </p:pic>
      <p:pic>
        <p:nvPicPr>
          <p:cNvPr id="7" name="Содержимое 3" descr="pine 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4255" y="1772816"/>
            <a:ext cx="2269745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How many cherries do you see?</a:t>
            </a:r>
            <a:endParaRPr lang="ru-RU" dirty="0"/>
          </a:p>
        </p:txBody>
      </p:sp>
      <p:pic>
        <p:nvPicPr>
          <p:cNvPr id="4" name="Содержимое 3" descr="cher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84784"/>
            <a:ext cx="2114088" cy="2332856"/>
          </a:xfrm>
        </p:spPr>
      </p:pic>
      <p:pic>
        <p:nvPicPr>
          <p:cNvPr id="5" name="Содержимое 3" descr="cher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484784"/>
            <a:ext cx="2114088" cy="2332856"/>
          </a:xfrm>
          <a:prstGeom prst="rect">
            <a:avLst/>
          </a:prstGeom>
        </p:spPr>
      </p:pic>
      <p:pic>
        <p:nvPicPr>
          <p:cNvPr id="6" name="Содержимое 3" descr="cher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484784"/>
            <a:ext cx="2114088" cy="2332856"/>
          </a:xfrm>
          <a:prstGeom prst="rect">
            <a:avLst/>
          </a:prstGeom>
        </p:spPr>
      </p:pic>
      <p:pic>
        <p:nvPicPr>
          <p:cNvPr id="7" name="Содержимое 3" descr="cher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005064"/>
            <a:ext cx="2114088" cy="2332856"/>
          </a:xfrm>
          <a:prstGeom prst="rect">
            <a:avLst/>
          </a:prstGeom>
        </p:spPr>
      </p:pic>
      <p:pic>
        <p:nvPicPr>
          <p:cNvPr id="8" name="Содержимое 3" descr="cher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4005064"/>
            <a:ext cx="2114088" cy="23328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Numbers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rgbClr val="FF0000"/>
                </a:solidFill>
              </a:rPr>
              <a:t>1</a:t>
            </a:r>
            <a:r>
              <a:rPr lang="en-US" sz="9600" b="1" dirty="0" smtClean="0"/>
              <a:t> </a:t>
            </a:r>
            <a:r>
              <a:rPr lang="en-US" sz="96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9600" b="1" dirty="0" smtClean="0"/>
              <a:t> </a:t>
            </a:r>
            <a:r>
              <a:rPr lang="en-US" sz="9600" b="1" dirty="0" smtClean="0">
                <a:solidFill>
                  <a:srgbClr val="00B050"/>
                </a:solidFill>
              </a:rPr>
              <a:t>3</a:t>
            </a:r>
            <a:r>
              <a:rPr lang="en-US" sz="9600" b="1" dirty="0" smtClean="0"/>
              <a:t> </a:t>
            </a:r>
            <a:r>
              <a:rPr lang="en-US" sz="9600" b="1" dirty="0" smtClean="0">
                <a:solidFill>
                  <a:srgbClr val="FFC000"/>
                </a:solidFill>
              </a:rPr>
              <a:t>4</a:t>
            </a:r>
            <a:r>
              <a:rPr lang="en-US" sz="9600" b="1" dirty="0" smtClean="0"/>
              <a:t> </a:t>
            </a:r>
            <a:r>
              <a:rPr lang="en-US" sz="9600" b="1" dirty="0" smtClean="0">
                <a:solidFill>
                  <a:srgbClr val="CC00CC"/>
                </a:solidFill>
              </a:rPr>
              <a:t>5</a:t>
            </a:r>
            <a:r>
              <a:rPr lang="en-US" sz="9600" b="1" dirty="0" smtClean="0"/>
              <a:t> </a:t>
            </a:r>
          </a:p>
          <a:p>
            <a:pPr>
              <a:buNone/>
            </a:pPr>
            <a:r>
              <a:rPr lang="en-US" sz="9600" b="1" dirty="0" smtClean="0">
                <a:solidFill>
                  <a:srgbClr val="000066"/>
                </a:solidFill>
              </a:rPr>
              <a:t>6</a:t>
            </a:r>
            <a:r>
              <a:rPr lang="en-US" sz="9600" b="1" dirty="0" smtClean="0"/>
              <a:t> </a:t>
            </a:r>
            <a:r>
              <a:rPr lang="en-US" sz="9600" b="1" dirty="0" smtClean="0">
                <a:solidFill>
                  <a:srgbClr val="008000"/>
                </a:solidFill>
              </a:rPr>
              <a:t>7</a:t>
            </a:r>
            <a:r>
              <a:rPr lang="en-US" sz="9600" b="1" dirty="0" smtClean="0"/>
              <a:t> </a:t>
            </a:r>
            <a:r>
              <a:rPr lang="en-US" sz="9600" b="1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  <a:r>
              <a:rPr lang="en-US" sz="9600" b="1" dirty="0" smtClean="0"/>
              <a:t> </a:t>
            </a:r>
            <a:r>
              <a:rPr lang="en-US" sz="9600" b="1" dirty="0" smtClean="0">
                <a:solidFill>
                  <a:schemeClr val="accent6">
                    <a:lumMod val="75000"/>
                  </a:schemeClr>
                </a:solidFill>
              </a:rPr>
              <a:t>9</a:t>
            </a:r>
            <a:r>
              <a:rPr lang="en-US" sz="9600" b="1" dirty="0" smtClean="0"/>
              <a:t> </a:t>
            </a:r>
            <a:r>
              <a:rPr lang="en-US" sz="9600" b="1" dirty="0" smtClean="0">
                <a:solidFill>
                  <a:srgbClr val="C00000"/>
                </a:solidFill>
              </a:rPr>
              <a:t>10</a:t>
            </a:r>
            <a:endParaRPr lang="ru-RU" sz="9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How many apples do you see?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app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700808"/>
            <a:ext cx="1368152" cy="1352374"/>
          </a:xfrm>
        </p:spPr>
      </p:pic>
      <p:pic>
        <p:nvPicPr>
          <p:cNvPr id="5" name="Содержимое 3" descr="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492896"/>
            <a:ext cx="1368152" cy="1352374"/>
          </a:xfrm>
          <a:prstGeom prst="rect">
            <a:avLst/>
          </a:prstGeom>
        </p:spPr>
      </p:pic>
      <p:pic>
        <p:nvPicPr>
          <p:cNvPr id="6" name="Содержимое 3" descr="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717032"/>
            <a:ext cx="1368152" cy="135237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How many pears do you see?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pea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707281"/>
            <a:ext cx="4752527" cy="406541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How many plums do you see?</a:t>
            </a:r>
            <a:endParaRPr lang="ru-RU" dirty="0"/>
          </a:p>
        </p:txBody>
      </p:sp>
      <p:pic>
        <p:nvPicPr>
          <p:cNvPr id="4" name="Содержимое 3" descr="plu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556792"/>
            <a:ext cx="3810000" cy="2857500"/>
          </a:xfrm>
        </p:spPr>
      </p:pic>
      <p:pic>
        <p:nvPicPr>
          <p:cNvPr id="5" name="Содержимое 3" descr="pl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484784"/>
            <a:ext cx="3810000" cy="2857500"/>
          </a:xfrm>
          <a:prstGeom prst="rect">
            <a:avLst/>
          </a:prstGeom>
        </p:spPr>
      </p:pic>
      <p:pic>
        <p:nvPicPr>
          <p:cNvPr id="6" name="Содержимое 3" descr="pl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4000500"/>
            <a:ext cx="38100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How many water-melons do you see?</a:t>
            </a:r>
            <a:endParaRPr lang="ru-RU" dirty="0"/>
          </a:p>
        </p:txBody>
      </p:sp>
      <p:pic>
        <p:nvPicPr>
          <p:cNvPr id="4" name="Содержимое 3" descr="water mel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1920081"/>
            <a:ext cx="5715000" cy="38862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How many raspberries do you see?</a:t>
            </a:r>
            <a:endParaRPr lang="ru-RU" dirty="0"/>
          </a:p>
        </p:txBody>
      </p:sp>
      <p:pic>
        <p:nvPicPr>
          <p:cNvPr id="6" name="Содержимое 5" descr="raspberry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3" y="1484784"/>
            <a:ext cx="2448272" cy="2444447"/>
          </a:xfrm>
        </p:spPr>
      </p:pic>
      <p:pic>
        <p:nvPicPr>
          <p:cNvPr id="7" name="Содержимое 5" descr="raspberr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340768"/>
            <a:ext cx="2520280" cy="2516342"/>
          </a:xfrm>
          <a:prstGeom prst="rect">
            <a:avLst/>
          </a:prstGeom>
        </p:spPr>
      </p:pic>
      <p:pic>
        <p:nvPicPr>
          <p:cNvPr id="8" name="Содержимое 5" descr="raspberr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861048"/>
            <a:ext cx="2448272" cy="2444447"/>
          </a:xfrm>
          <a:prstGeom prst="rect">
            <a:avLst/>
          </a:prstGeom>
        </p:spPr>
      </p:pic>
      <p:pic>
        <p:nvPicPr>
          <p:cNvPr id="9" name="Содержимое 5" descr="raspberr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717032"/>
            <a:ext cx="2448272" cy="244444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How many melons do you see?</a:t>
            </a:r>
            <a:endParaRPr lang="ru-RU" dirty="0"/>
          </a:p>
        </p:txBody>
      </p:sp>
      <p:pic>
        <p:nvPicPr>
          <p:cNvPr id="4" name="Содержимое 3" descr="mel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412776"/>
            <a:ext cx="2231281" cy="2192234"/>
          </a:xfrm>
        </p:spPr>
      </p:pic>
      <p:pic>
        <p:nvPicPr>
          <p:cNvPr id="5" name="Содержимое 3" descr="mel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1556792"/>
            <a:ext cx="2231281" cy="2192234"/>
          </a:xfrm>
          <a:prstGeom prst="rect">
            <a:avLst/>
          </a:prstGeom>
        </p:spPr>
      </p:pic>
      <p:pic>
        <p:nvPicPr>
          <p:cNvPr id="6" name="Содержимое 3" descr="mel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221088"/>
            <a:ext cx="2231281" cy="2192234"/>
          </a:xfrm>
          <a:prstGeom prst="rect">
            <a:avLst/>
          </a:prstGeom>
        </p:spPr>
      </p:pic>
      <p:pic>
        <p:nvPicPr>
          <p:cNvPr id="7" name="Содержимое 3" descr="mel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4149080"/>
            <a:ext cx="2231281" cy="2192234"/>
          </a:xfrm>
          <a:prstGeom prst="rect">
            <a:avLst/>
          </a:prstGeom>
        </p:spPr>
      </p:pic>
      <p:pic>
        <p:nvPicPr>
          <p:cNvPr id="8" name="Содержимое 3" descr="mel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2564904"/>
            <a:ext cx="2231281" cy="219223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How many </a:t>
            </a:r>
            <a:r>
              <a:rPr lang="en-US" b="1" dirty="0" err="1" smtClean="0">
                <a:solidFill>
                  <a:srgbClr val="FF0000"/>
                </a:solidFill>
              </a:rPr>
              <a:t>banans</a:t>
            </a:r>
            <a:r>
              <a:rPr lang="en-US" b="1" dirty="0" smtClean="0">
                <a:solidFill>
                  <a:srgbClr val="FF0000"/>
                </a:solidFill>
              </a:rPr>
              <a:t> do you see?</a:t>
            </a:r>
            <a:endParaRPr lang="ru-RU" dirty="0"/>
          </a:p>
        </p:txBody>
      </p:sp>
      <p:pic>
        <p:nvPicPr>
          <p:cNvPr id="4" name="Содержимое 3" descr="bana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412776"/>
            <a:ext cx="1444635" cy="2188840"/>
          </a:xfrm>
        </p:spPr>
      </p:pic>
      <p:pic>
        <p:nvPicPr>
          <p:cNvPr id="6" name="Содержимое 3" descr="bana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484784"/>
            <a:ext cx="1444635" cy="2188840"/>
          </a:xfrm>
          <a:prstGeom prst="rect">
            <a:avLst/>
          </a:prstGeom>
        </p:spPr>
      </p:pic>
      <p:pic>
        <p:nvPicPr>
          <p:cNvPr id="7" name="Содержимое 3" descr="bana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1556792"/>
            <a:ext cx="1444635" cy="2188840"/>
          </a:xfrm>
          <a:prstGeom prst="rect">
            <a:avLst/>
          </a:prstGeom>
        </p:spPr>
      </p:pic>
      <p:pic>
        <p:nvPicPr>
          <p:cNvPr id="8" name="Содержимое 3" descr="bana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556792"/>
            <a:ext cx="1444635" cy="2188840"/>
          </a:xfrm>
          <a:prstGeom prst="rect">
            <a:avLst/>
          </a:prstGeom>
        </p:spPr>
      </p:pic>
      <p:pic>
        <p:nvPicPr>
          <p:cNvPr id="9" name="Содержимое 3" descr="bana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861048"/>
            <a:ext cx="1444635" cy="2188840"/>
          </a:xfrm>
          <a:prstGeom prst="rect">
            <a:avLst/>
          </a:prstGeom>
        </p:spPr>
      </p:pic>
      <p:pic>
        <p:nvPicPr>
          <p:cNvPr id="10" name="Содержимое 3" descr="bana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789040"/>
            <a:ext cx="1444635" cy="2188840"/>
          </a:xfrm>
          <a:prstGeom prst="rect">
            <a:avLst/>
          </a:prstGeom>
        </p:spPr>
      </p:pic>
      <p:pic>
        <p:nvPicPr>
          <p:cNvPr id="11" name="Содержимое 3" descr="bana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3789040"/>
            <a:ext cx="1444635" cy="21888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86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Counting from 1 to 10</vt:lpstr>
      <vt:lpstr>Numbers</vt:lpstr>
      <vt:lpstr>How many apples do you see?</vt:lpstr>
      <vt:lpstr>How many pears do you see?</vt:lpstr>
      <vt:lpstr>How many plums do you see?</vt:lpstr>
      <vt:lpstr>How many water-melons do you see?</vt:lpstr>
      <vt:lpstr>How many raspberries do you see?</vt:lpstr>
      <vt:lpstr>How many melons do you see?</vt:lpstr>
      <vt:lpstr>How many banans do you see?</vt:lpstr>
      <vt:lpstr>How many lemons do you see?</vt:lpstr>
      <vt:lpstr>How many pine-apples do you see?</vt:lpstr>
      <vt:lpstr>How many cherries do you see?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Counting from 1 to 10</dc:title>
  <dc:creator>HP Pavilion</dc:creator>
  <cp:lastModifiedBy>HP Pavilion</cp:lastModifiedBy>
  <cp:revision>4</cp:revision>
  <dcterms:created xsi:type="dcterms:W3CDTF">2014-04-13T14:03:02Z</dcterms:created>
  <dcterms:modified xsi:type="dcterms:W3CDTF">2014-04-13T14:34:58Z</dcterms:modified>
</cp:coreProperties>
</file>