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81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621" autoAdjust="0"/>
    <p:restoredTop sz="94715" autoAdjust="0"/>
  </p:normalViewPr>
  <p:slideViewPr>
    <p:cSldViewPr>
      <p:cViewPr varScale="1">
        <p:scale>
          <a:sx n="125" d="100"/>
          <a:sy n="12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12/3/2015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1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xmlns="" val="42173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68EA17-D6DB-4CF4-8882-ED34D456366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DE55D7-E04B-46F6-AD23-E9BAF78F56C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96B7F8-1869-497A-AB5E-90FE3BC71B6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C78E36-EED2-4C54-8E24-700F4A8A8A9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211065-A613-4EBE-B85F-DBC06E7DF7E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C53FB5-1480-40D1-83B7-F05F56EC329A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F6EC8D-D383-425D-BD93-46DAF216240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E639C-7D33-4A63-ADF9-85E391ADE9C8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A7939D-81CA-4B24-A443-8B7C1C14BDF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01E198-5CE2-4EA9-AECC-93C7B41CFEDB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8DCBEA-A04E-46CF-9D11-0B9A85D3AF1C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61B02B-83A0-4353-A41A-913A9BCD629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6172200" cy="850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dirty="0" smtClean="0">
                <a:solidFill>
                  <a:schemeClr val="accent2"/>
                </a:solidFill>
              </a:rPr>
              <a:t>Современные виды спорта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b.olympclubs.ru/public/images/section/squa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0750" y="2162969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Сквош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22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_Ru_basketbol_popadanie_v_kolc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2161"/>
          <a:stretch/>
        </p:blipFill>
        <p:spPr>
          <a:xfrm>
            <a:off x="19775" y="980728"/>
            <a:ext cx="2401453" cy="23138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2"/>
                </a:solidFill>
              </a:rPr>
              <a:t>Узнай вид спорта и </a:t>
            </a:r>
            <a:r>
              <a:rPr lang="ru-RU" sz="3200" dirty="0" smtClean="0">
                <a:solidFill>
                  <a:schemeClr val="accent2"/>
                </a:solidFill>
              </a:rPr>
              <a:t>напиши </a:t>
            </a:r>
            <a:r>
              <a:rPr lang="ru-RU" sz="3200" dirty="0">
                <a:solidFill>
                  <a:schemeClr val="accent2"/>
                </a:solidFill>
              </a:rPr>
              <a:t>его название</a:t>
            </a:r>
          </a:p>
        </p:txBody>
      </p:sp>
      <p:pic>
        <p:nvPicPr>
          <p:cNvPr id="5" name="Содержимое 3" descr="post-92494-1258023953.jpg"/>
          <p:cNvPicPr>
            <a:picLocks noChangeAspect="1"/>
          </p:cNvPicPr>
          <p:nvPr/>
        </p:nvPicPr>
        <p:blipFill rotWithShape="1">
          <a:blip r:embed="rId3" cstate="print"/>
          <a:srcRect l="7357" r="13415"/>
          <a:stretch/>
        </p:blipFill>
        <p:spPr bwMode="auto">
          <a:xfrm>
            <a:off x="2781837" y="980728"/>
            <a:ext cx="24341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SHtanga-sportivna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0767" y="4005064"/>
            <a:ext cx="3387494" cy="199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T1ZKmiXmXoXXcAs3fa_120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17953" y="3573016"/>
            <a:ext cx="2589510" cy="25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 descr="tenn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08104" y="1084603"/>
            <a:ext cx="2795341" cy="20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. Баскетбол</a:t>
            </a:r>
          </a:p>
          <a:p>
            <a:r>
              <a:rPr lang="ru-RU" dirty="0" smtClean="0"/>
              <a:t>2. Футбол</a:t>
            </a:r>
          </a:p>
          <a:p>
            <a:r>
              <a:rPr lang="ru-RU" dirty="0" smtClean="0"/>
              <a:t>3. Пауэрлифтинг</a:t>
            </a:r>
          </a:p>
          <a:p>
            <a:r>
              <a:rPr lang="ru-RU" dirty="0" smtClean="0"/>
              <a:t>4. Волейбол</a:t>
            </a:r>
          </a:p>
          <a:p>
            <a:r>
              <a:rPr lang="ru-RU" dirty="0" smtClean="0"/>
              <a:t>5. Теннис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Проверь себя!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Все молодцы!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6096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43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peika.com/images/cms/data/15_shaping02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67824" y="1481138"/>
            <a:ext cx="640835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Шейпинг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07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Армрестлинг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http://sport-obraz.ru/images/ARMSPORT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6500858" cy="452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3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uor.ru/wp-content/uploads/2014/09/karateh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3377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Каратэ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4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Пауэрлифтинг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266" name="AutoShape 2" descr="https://pp.vk.me/c622628/v622628617/3fa3a/uZ7W2Wu6bHY.jpg"/>
          <p:cNvSpPr>
            <a:spLocks noChangeAspect="1" noChangeArrowheads="1"/>
          </p:cNvSpPr>
          <p:nvPr/>
        </p:nvSpPr>
        <p:spPr bwMode="auto">
          <a:xfrm>
            <a:off x="155575" y="-1554163"/>
            <a:ext cx="48577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pp.vk.me/c622628/v622628617/3fa3a/uZ7W2Wu6b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643732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48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Йога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woman-words.ru/wp-content/uploads/2011/02/%D0%B9%D0%BE%D0%B3%D0%B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643734" cy="498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641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fisha-pattaya.ru/wp-content/gallery/events/sepak_takraw_pattaya_2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6822919" cy="44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Сепак-такро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67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termonitor.ru/wp-content/uploads/2013/04/%D1%81%D0%BF%D0%BE%D1%80%D1%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8779724" cy="58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04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peedforce.ru/content/upload/photo_image_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1" b="9669"/>
          <a:stretch/>
        </p:blipFill>
        <p:spPr bwMode="auto">
          <a:xfrm>
            <a:off x="1500166" y="1571612"/>
            <a:ext cx="6360543" cy="43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Стритрейсинг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300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40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Современные виды спорта</vt:lpstr>
      <vt:lpstr>Шейпинг </vt:lpstr>
      <vt:lpstr>Армрестлинг </vt:lpstr>
      <vt:lpstr>Каратэ </vt:lpstr>
      <vt:lpstr>Пауэрлифтинг </vt:lpstr>
      <vt:lpstr>Йога </vt:lpstr>
      <vt:lpstr>Сепак-такро</vt:lpstr>
      <vt:lpstr>Слайд 8</vt:lpstr>
      <vt:lpstr>Стритрейсинг </vt:lpstr>
      <vt:lpstr>Сквош </vt:lpstr>
      <vt:lpstr>Узнай вид спорта и напиши его название</vt:lpstr>
      <vt:lpstr>Проверь себя! </vt:lpstr>
      <vt:lpstr>Все 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виды спорта</dc:title>
  <dc:creator>gulya</dc:creator>
  <cp:lastModifiedBy>okrylova</cp:lastModifiedBy>
  <cp:revision>10</cp:revision>
  <cp:lastPrinted>1601-01-01T00:00:00Z</cp:lastPrinted>
  <dcterms:created xsi:type="dcterms:W3CDTF">2015-09-07T13:10:08Z</dcterms:created>
  <dcterms:modified xsi:type="dcterms:W3CDTF">2015-12-03T10:04:39Z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