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60"/>
  </p:normalViewPr>
  <p:slideViewPr>
    <p:cSldViewPr>
      <p:cViewPr varScale="1">
        <p:scale>
          <a:sx n="106" d="100"/>
          <a:sy n="106" d="100"/>
        </p:scale>
        <p:origin x="-18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9785" y="222195"/>
            <a:ext cx="73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Публикации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3074" name="Picture 2" descr="D:\Фото\svidetelstvo-20159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835" y="833015"/>
            <a:ext cx="4207669" cy="5926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670" y="1443835"/>
            <a:ext cx="77879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Адрес ДОУ:</a:t>
            </a:r>
          </a:p>
          <a:p>
            <a:r>
              <a:rPr lang="ru-RU" dirty="0" smtClean="0"/>
              <a:t>Ростовская область, Чертковский район, п. Чертково, ул. Пролетарская, 100</a:t>
            </a:r>
          </a:p>
          <a:p>
            <a:r>
              <a:rPr lang="ru-RU" b="1" dirty="0" smtClean="0"/>
              <a:t>Ссылка на мой сайт:</a:t>
            </a:r>
          </a:p>
          <a:p>
            <a:r>
              <a:rPr lang="ru-RU" dirty="0" smtClean="0"/>
              <a:t> Мой &lt;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href</a:t>
            </a:r>
            <a:r>
              <a:rPr lang="ru-RU" dirty="0" smtClean="0"/>
              <a:t> = "http://nsportal.ru/tatyana-taratynova" &gt; сайт учителя-логопеда&lt;/</a:t>
            </a:r>
            <a:r>
              <a:rPr lang="ru-RU" dirty="0" err="1" smtClean="0"/>
              <a:t>a</a:t>
            </a:r>
            <a:r>
              <a:rPr lang="ru-RU" dirty="0" smtClean="0"/>
              <a:t>&gt;</a:t>
            </a:r>
          </a:p>
          <a:p>
            <a:r>
              <a:rPr lang="ru-RU" b="1" dirty="0" smtClean="0"/>
              <a:t>Ссылка на сайт ДОУ: </a:t>
            </a:r>
            <a:r>
              <a:rPr lang="en-US" dirty="0" smtClean="0"/>
              <a:t>http://skazkads3.ru/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8720" y="3749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Полезная информация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52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Александр</cp:lastModifiedBy>
  <cp:revision>68</cp:revision>
  <dcterms:created xsi:type="dcterms:W3CDTF">2013-08-21T19:17:07Z</dcterms:created>
  <dcterms:modified xsi:type="dcterms:W3CDTF">2015-12-04T12:11:01Z</dcterms:modified>
</cp:coreProperties>
</file>