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60"/>
  </p:normalViewPr>
  <p:slideViewPr>
    <p:cSldViewPr>
      <p:cViewPr varScale="1">
        <p:scale>
          <a:sx n="106" d="100"/>
          <a:sy n="106" d="100"/>
        </p:scale>
        <p:origin x="-18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9902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Подготовка мероприятий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 лексическим темам: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pic>
        <p:nvPicPr>
          <p:cNvPr id="11" name="Рисунок 10" descr="D:\Фото\129___07\IMG_46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75" y="985720"/>
            <a:ext cx="2901395" cy="213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Фото\129___07\IMG_46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410" y="985720"/>
            <a:ext cx="3054100" cy="22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лександр\YandexDisk\Фотокамера\2015-08-07 09-19-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70" y="3581705"/>
            <a:ext cx="3054100" cy="274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Фото\129___07\1\IMG_46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7410" y="3581705"/>
            <a:ext cx="3512215" cy="26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5321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Сайт в социальной сети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работников образования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лександр\YandexDisk\Скриншоты\2015-12-04 13-40-50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69" y="1138425"/>
            <a:ext cx="9057831" cy="57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4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 Подготовка мероприятий  по лексическим темам:  </vt:lpstr>
      <vt:lpstr>Сайт в социальной сети  работников образования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Александр</cp:lastModifiedBy>
  <cp:revision>68</cp:revision>
  <dcterms:created xsi:type="dcterms:W3CDTF">2013-08-21T19:17:07Z</dcterms:created>
  <dcterms:modified xsi:type="dcterms:W3CDTF">2015-12-04T12:11:08Z</dcterms:modified>
</cp:coreProperties>
</file>