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C32"/>
    <a:srgbClr val="2A5A06"/>
    <a:srgbClr val="FF9E1D"/>
    <a:srgbClr val="D68B1C"/>
    <a:srgbClr val="D09622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4660"/>
  </p:normalViewPr>
  <p:slideViewPr>
    <p:cSldViewPr>
      <p:cViewPr varScale="1">
        <p:scale>
          <a:sx n="106" d="100"/>
          <a:sy n="106" d="100"/>
        </p:scale>
        <p:origin x="-18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8551480" cy="7635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Развитие мелкой моторики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Александр\AppData\Local\Microsoft\Windows\Temporary Internet Files\Content.Word\IMG_46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65" y="1138425"/>
            <a:ext cx="3697225" cy="281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295" y="1138426"/>
            <a:ext cx="4436631" cy="274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Таня\SAM_05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3885" y="4192525"/>
            <a:ext cx="4123035" cy="22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75" y="4345230"/>
            <a:ext cx="2891179" cy="162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4" y="222195"/>
            <a:ext cx="8398775" cy="763525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400" b="1" dirty="0" smtClean="0"/>
              <a:t>Характеристика  контингента воспитанников </a:t>
            </a:r>
            <a:br>
              <a:rPr lang="ru-RU" sz="2400" b="1" dirty="0" smtClean="0"/>
            </a:br>
            <a:r>
              <a:rPr lang="ru-RU" sz="2400" b="1" dirty="0" smtClean="0"/>
              <a:t>в 2015-2016 учебном году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260" y="833015"/>
            <a:ext cx="8551480" cy="58027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Структура дефектов у дошкольников неоднородна.  </a:t>
            </a:r>
          </a:p>
          <a:p>
            <a:pPr marL="0" indent="0" algn="ctr">
              <a:buNone/>
            </a:pPr>
            <a:r>
              <a:rPr lang="ru-RU" sz="2400" dirty="0" smtClean="0"/>
              <a:t>В 2015-2016 учебном году на коррекционно-развивающие занятия зачислены дети со следующими речевыми диагнозами:</a:t>
            </a:r>
            <a:endParaRPr lang="uk-UA" sz="2400" dirty="0" smtClean="0"/>
          </a:p>
          <a:p>
            <a:pPr>
              <a:buNone/>
            </a:pP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6260" y="2665475"/>
          <a:ext cx="855148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296"/>
                <a:gridCol w="1710296"/>
                <a:gridCol w="1710296"/>
                <a:gridCol w="1710296"/>
                <a:gridCol w="1710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ОНР </a:t>
                      </a:r>
                      <a:r>
                        <a:rPr lang="en-US" dirty="0" smtClean="0"/>
                        <a:t>II </a:t>
                      </a:r>
                      <a:r>
                        <a:rPr lang="uk-UA" dirty="0" smtClean="0"/>
                        <a:t> ур-ня, моторная алалия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ОНР </a:t>
                      </a:r>
                      <a:r>
                        <a:rPr lang="en-US" dirty="0" smtClean="0"/>
                        <a:t>III </a:t>
                      </a:r>
                      <a:r>
                        <a:rPr lang="ru-RU" dirty="0" smtClean="0"/>
                        <a:t>ур-ня сенсорная алалия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ОНР </a:t>
                      </a:r>
                      <a:r>
                        <a:rPr lang="en-US" dirty="0" smtClean="0"/>
                        <a:t>III</a:t>
                      </a:r>
                      <a:r>
                        <a:rPr lang="uk-UA" dirty="0" smtClean="0"/>
                        <a:t> ур-ня, моторная алалия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ОНР </a:t>
                      </a:r>
                      <a:r>
                        <a:rPr lang="en-US" dirty="0" smtClean="0"/>
                        <a:t>III </a:t>
                      </a:r>
                      <a:r>
                        <a:rPr lang="ru-RU" dirty="0" smtClean="0"/>
                        <a:t>ур-ня, сенсорная алалия,</a:t>
                      </a:r>
                      <a:r>
                        <a:rPr lang="ru-RU" baseline="0" dirty="0" smtClean="0"/>
                        <a:t> дизартрия</a:t>
                      </a:r>
                      <a:endParaRPr lang="uk-UA" dirty="0" smtClean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ОНР </a:t>
                      </a:r>
                      <a:r>
                        <a:rPr lang="en-US" dirty="0" smtClean="0"/>
                        <a:t>III </a:t>
                      </a:r>
                      <a:r>
                        <a:rPr lang="ru-RU" dirty="0" smtClean="0"/>
                        <a:t>ур-ня, дизартрия, заикание лёгкой ст.</a:t>
                      </a:r>
                      <a:endParaRPr lang="uk-UA" dirty="0" smtClean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ОНР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III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ур-ня сенсорная алалия, стёртая дизартрия</a:t>
                      </a:r>
                      <a:endParaRPr lang="uk-UA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ФФНР, сложная дислалия, билингвизм </a:t>
                      </a:r>
                      <a:endParaRPr lang="uk-U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ФФНР, стёртая дизартрия </a:t>
                      </a:r>
                      <a:endParaRPr lang="uk-U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ФФНР, сложная дислалия </a:t>
                      </a:r>
                      <a:endParaRPr lang="uk-U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ФНР, простая дислалия</a:t>
                      </a:r>
                      <a:endParaRPr lang="uk-U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Всего: 14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5" y="374900"/>
            <a:ext cx="8704185" cy="7635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Подготовка и проведение логопедического занятия в рамках месячника безопасности «Транспорт и правила дорожного движения»</a:t>
            </a:r>
            <a:r>
              <a:rPr lang="uk-UA" sz="2200" dirty="0" smtClean="0">
                <a:solidFill>
                  <a:schemeClr val="tx1"/>
                </a:solidFill>
              </a:rPr>
              <a:t/>
            </a:r>
            <a:br>
              <a:rPr lang="uk-UA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а так же оборудование  уголка дорожной безопасности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Рисунок 3" descr="D:\Фото\ФОТО\Логопедическое занятие ПДД\100_43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080" y="985720"/>
            <a:ext cx="2819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\ФОТО\Логопедическое занятие ПДД\100_43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115" y="985720"/>
            <a:ext cx="290139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лександр\AppData\Local\Microsoft\Windows\Temporary Internet Files\Content.Word\IMG_48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9540" y="3887115"/>
            <a:ext cx="3817625" cy="26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116</Words>
  <Application>Microsoft Office PowerPoint</Application>
  <PresentationFormat>Экран (4:3)</PresentationFormat>
  <Paragraphs>26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Развитие мелкой моторики</vt:lpstr>
      <vt:lpstr>Характеристика  контингента воспитанников  в 2015-2016 учебном году </vt:lpstr>
      <vt:lpstr>Подготовка и проведение логопедического занятия в рамках месячника безопасности «Транспорт и правила дорожного движения» а так же оборудование  уголка дорожной безопасности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Александр</cp:lastModifiedBy>
  <cp:revision>67</cp:revision>
  <dcterms:created xsi:type="dcterms:W3CDTF">2013-08-21T19:17:07Z</dcterms:created>
  <dcterms:modified xsi:type="dcterms:W3CDTF">2015-12-04T12:04:06Z</dcterms:modified>
</cp:coreProperties>
</file>