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Направления работы учителя-логопеда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527605"/>
            <a:ext cx="8229600" cy="633039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1. Формирование правильного звукопроизношения: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-логопедический массаж;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-развитие подвижности артикуляционного аппарата; 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-коррекция звукопроизношения (постановка звуков, автоматизация звуков, дифференциация звуков)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2. Формирование фонематического восприятия, слуха.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3.Работа над слоговой структурой слова.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4. Развитие грамматического строя речи: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      -словообразование; 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      -словоизменение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5. Развитие лексической стороны речи (по лексическим темам, 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обобщающие слова, синонимы, антонимы, части и целое и др.)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-расширять предметный словарь;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-расширять словарь признаков;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      -расширять глагольный словарь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6. Формирование связной речи: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-формировать умение составлять рассказ по картинке;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-формировать умение составлять рассказ по серии картин;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-формировать умение составлять пересказ; </a:t>
            </a:r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-формировать умение составлять рассказ - описание.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7. Развитие психических процессов (внимания, памяти, мышления).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8. Развитие мелкой моторики, графо -моторных навыков, </a:t>
            </a:r>
            <a:r>
              <a:rPr lang="ru-RU" sz="5600" b="1" dirty="0" err="1" smtClean="0"/>
              <a:t>кинезиологические</a:t>
            </a:r>
            <a:r>
              <a:rPr lang="ru-RU" sz="5600" b="1" dirty="0" smtClean="0"/>
              <a:t> упражнения.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9.  Развитие  речевого  дыхания,  просодических  компонентов  речи.</a:t>
            </a:r>
            <a:endParaRPr lang="uk-UA"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Оформление логопедического кабинета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:\Таня\SAM_05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755" y="985720"/>
            <a:ext cx="2595985" cy="21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Таня\SAM_05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475" y="985720"/>
            <a:ext cx="1985165" cy="290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Таня\SAM_05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65" y="985720"/>
            <a:ext cx="2892245" cy="24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Таня\SAM_05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8475" y="4192525"/>
            <a:ext cx="1527050" cy="24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Таня\SAM_05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555" y="4039820"/>
            <a:ext cx="3274484" cy="18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:\Таня\SAM_05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0935" y="4192525"/>
            <a:ext cx="3235469" cy="16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Методическое обеспечение кабинета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Александр\AppData\Local\Microsoft\Windows\Temporary Internet Files\Content.Word\IMG_48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680310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андр\AppData\Local\Microsoft\Windows\Temporary Internet Files\Content.Word\IMG_4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985720"/>
            <a:ext cx="2565399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андр\AppData\Local\Microsoft\Windows\Temporary Internet Files\Content.Word\IMG_4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245" y="680310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андр\AppData\Local\Microsoft\Windows\Temporary Internet Files\Content.Word\IMG_48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950" y="985720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лександр\AppData\Local\Microsoft\Windows\Temporary Internet Files\Content.Word\IMG_48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6345" y="680310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андр\AppData\Local\Microsoft\Windows\Temporary Internet Files\Content.Word\IMG_48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9050" y="985720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Таня\SAM_06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260" y="2970885"/>
            <a:ext cx="2901395" cy="18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Таня\SAM_059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5525" y="3123590"/>
            <a:ext cx="3325282" cy="18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:\Таня\SAM_059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1755" y="4650640"/>
            <a:ext cx="2748690" cy="1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лександр\AppData\Local\Microsoft\Windows\Temporary Internet Files\Content.Word\IMG_487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6835" y="4192525"/>
            <a:ext cx="2296858" cy="198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ксандр\AppData\Local\Microsoft\Windows\Temporary Internet Files\Content.Word\IMG_48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1138425"/>
            <a:ext cx="4129318" cy="30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андр\AppData\Local\Microsoft\Windows\Temporary Internet Files\Content.Word\IMG_48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705" y="2818180"/>
            <a:ext cx="4129317" cy="321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2820" y="1901950"/>
            <a:ext cx="3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Пособие по развитию цветоощущения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907080" y="4345230"/>
            <a:ext cx="29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Пособия для тренировки воздушной струи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74900"/>
            <a:ext cx="8085129" cy="1068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Использование в образовательном процессе 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здоровьесберегающих технологий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ru-RU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680310"/>
            <a:ext cx="8704185" cy="59554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Ведущим направлением в </a:t>
            </a:r>
            <a:r>
              <a:rPr lang="ru-RU" sz="1100" b="1" dirty="0" err="1" smtClean="0">
                <a:solidFill>
                  <a:schemeClr val="tx1"/>
                </a:solidFill>
              </a:rPr>
              <a:t>здоровьесберегающем</a:t>
            </a:r>
            <a:r>
              <a:rPr lang="ru-RU" sz="1100" b="1" dirty="0" smtClean="0">
                <a:solidFill>
                  <a:schemeClr val="tx1"/>
                </a:solidFill>
              </a:rPr>
              <a:t> направлении было выбрано развитие мелкой моторики.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Для формирования мелкой моторики, на логопункте была создана особая зона, где  были расположены: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сухие бассейны со сменными наполнителями,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пластиковые контейнеры с природными материалами, крупами, пуговицами,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индивидуальные контейнеры с набором для общего комплекса пальчиковой гимнастики,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зубные щетки,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мячики-ежики,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прищепки,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шнурки с узелками,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эспандеры,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разные по величине бусины,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мозаика мелкая цветная, мозаика крупная « Радуга»,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материал для нанизывания,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кубики крупные (деревянные, пластмассовые), кубики мелкие ( деревянные, пластмассовые),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счётные палочки (разноцветные),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книжки с заданиями « Дорисуй», « Обведи»,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книжки-раскраски « Весёлые задания», « Транспорт», « Комнатные растения» и др.,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пластилин, карандаши, фломастеры, мелки,  раскраски, трафареты для обведения и штриховки для самостоятельной деятельности,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</a:t>
            </a:r>
            <a:r>
              <a:rPr lang="ru-RU" sz="1100" b="1" dirty="0" err="1" smtClean="0">
                <a:solidFill>
                  <a:schemeClr val="tx1"/>
                </a:solidFill>
              </a:rPr>
              <a:t>пазлы</a:t>
            </a:r>
            <a:r>
              <a:rPr lang="ru-RU" sz="1100" b="1" dirty="0" smtClean="0">
                <a:solidFill>
                  <a:schemeClr val="tx1"/>
                </a:solidFill>
              </a:rPr>
              <a:t> крупные из картона « Транспорт», « Собери сказку»,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</a:t>
            </a:r>
            <a:r>
              <a:rPr lang="ru-RU" sz="1100" b="1" dirty="0" err="1" smtClean="0">
                <a:solidFill>
                  <a:schemeClr val="tx1"/>
                </a:solidFill>
              </a:rPr>
              <a:t>пазлы</a:t>
            </a:r>
            <a:r>
              <a:rPr lang="ru-RU" sz="1100" b="1" dirty="0" smtClean="0">
                <a:solidFill>
                  <a:schemeClr val="tx1"/>
                </a:solidFill>
              </a:rPr>
              <a:t> мелкие из картона « </a:t>
            </a:r>
            <a:r>
              <a:rPr lang="ru-RU" sz="1100" b="1" dirty="0" err="1" smtClean="0">
                <a:solidFill>
                  <a:schemeClr val="tx1"/>
                </a:solidFill>
              </a:rPr>
              <a:t>Дюймовочка</a:t>
            </a:r>
            <a:r>
              <a:rPr lang="ru-RU" sz="1100" b="1" dirty="0" smtClean="0">
                <a:solidFill>
                  <a:schemeClr val="tx1"/>
                </a:solidFill>
              </a:rPr>
              <a:t>», « Золушка», « Водный мир»,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игра настольная " Чудесные </a:t>
            </a:r>
            <a:r>
              <a:rPr lang="ru-RU" sz="1100" b="1" dirty="0" err="1" smtClean="0">
                <a:solidFill>
                  <a:schemeClr val="tx1"/>
                </a:solidFill>
              </a:rPr>
              <a:t>шнурочки</a:t>
            </a:r>
            <a:r>
              <a:rPr lang="ru-RU" sz="1100" b="1" dirty="0" smtClean="0">
                <a:solidFill>
                  <a:schemeClr val="tx1"/>
                </a:solidFill>
              </a:rPr>
              <a:t>", « Цветные </a:t>
            </a:r>
            <a:r>
              <a:rPr lang="ru-RU" sz="1100" b="1" dirty="0" err="1" smtClean="0">
                <a:solidFill>
                  <a:schemeClr val="tx1"/>
                </a:solidFill>
              </a:rPr>
              <a:t>шнурочки</a:t>
            </a:r>
            <a:r>
              <a:rPr lang="ru-RU" sz="1100" b="1" dirty="0" smtClean="0">
                <a:solidFill>
                  <a:schemeClr val="tx1"/>
                </a:solidFill>
              </a:rPr>
              <a:t>», «Одень медвежонка»,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игры шнуровки, сделанные руками родителей и педагогов.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схемы - картинки для выкладывания мелкими геометрическими фигурками, крупами, палочками,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волшебные мешочки, наполненные солью, крупой, мелкими камушками,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бусы, четки,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пробки от пластиковых бутылок, тюбиков зубной пасты, пуговицы с углублением,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грецкие орехи,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многогранные карандаши,</a:t>
            </a:r>
            <a:endParaRPr lang="uk-UA" sz="1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- трафареты различной тематики.</a:t>
            </a:r>
            <a:endParaRPr lang="uk-UA" sz="1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463</Words>
  <Application>Microsoft Office PowerPoint</Application>
  <PresentationFormat>Экран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Направления работы учителя-логопеда </vt:lpstr>
      <vt:lpstr>Оформление логопедического кабинета</vt:lpstr>
      <vt:lpstr>Методическое обеспечение кабинета</vt:lpstr>
      <vt:lpstr>Слайд 4</vt:lpstr>
      <vt:lpstr>Использование в образовательном процессе  здоровьесберегающих технологий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</cp:lastModifiedBy>
  <cp:revision>65</cp:revision>
  <dcterms:created xsi:type="dcterms:W3CDTF">2013-08-21T19:17:07Z</dcterms:created>
  <dcterms:modified xsi:type="dcterms:W3CDTF">2015-12-04T11:42:20Z</dcterms:modified>
</cp:coreProperties>
</file>