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vbaProject.bin" ContentType="application/vnd.ms-office.vbaProject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2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amond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6.xml"/><Relationship Id="rId5" Type="http://schemas.openxmlformats.org/officeDocument/2006/relationships/control" Target="../activeX/activeX5.xml"/><Relationship Id="rId10" Type="http://schemas.openxmlformats.org/officeDocument/2006/relationships/image" Target="../media/image12.jpeg"/><Relationship Id="rId4" Type="http://schemas.openxmlformats.org/officeDocument/2006/relationships/control" Target="../activeX/activeX4.xml"/><Relationship Id="rId9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image" Target="../media/image12.jpeg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4.xml"/><Relationship Id="rId7" Type="http://schemas.openxmlformats.org/officeDocument/2006/relationships/image" Target="../media/image12.jpeg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3.xml"/><Relationship Id="rId3" Type="http://schemas.openxmlformats.org/officeDocument/2006/relationships/control" Target="../activeX/activeX18.xml"/><Relationship Id="rId7" Type="http://schemas.openxmlformats.org/officeDocument/2006/relationships/control" Target="../activeX/activeX22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1.xml"/><Relationship Id="rId5" Type="http://schemas.openxmlformats.org/officeDocument/2006/relationships/control" Target="../activeX/activeX20.xml"/><Relationship Id="rId10" Type="http://schemas.openxmlformats.org/officeDocument/2006/relationships/image" Target="../media/image12.jpeg"/><Relationship Id="rId4" Type="http://schemas.openxmlformats.org/officeDocument/2006/relationships/control" Target="../activeX/activeX19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14053658.jpg"/>
          <p:cNvPicPr>
            <a:picLocks noChangeAspect="1"/>
          </p:cNvPicPr>
          <p:nvPr/>
        </p:nvPicPr>
        <p:blipFill>
          <a:blip r:embed="rId2" cstate="print"/>
          <a:srcRect b="4444"/>
          <a:stretch>
            <a:fillRect/>
          </a:stretch>
        </p:blipFill>
        <p:spPr>
          <a:xfrm>
            <a:off x="1" y="0"/>
            <a:ext cx="912614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Интерактивные тесты по информатике для детей с ОВЗ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  <p:pic>
        <p:nvPicPr>
          <p:cNvPr id="5" name="Рисунок 4" descr="ukazka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2819400"/>
            <a:ext cx="3674609" cy="3276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00800" y="1676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1752600"/>
            <a:ext cx="2819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Игошкина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Юлия Викторовна ГБОУ СОШ «Центр Образования» пос.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Варламово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2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 b="3711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057400" y="4572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Тест для 8 класса</a:t>
            </a:r>
            <a:endParaRPr lang="ru-RU" sz="3200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</p:spTree>
    <p:controls>
      <p:control spid="1026" r:id="rId2" imgW="2666880" imgH="990720"/>
    </p:controls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4" descr="uzory_fon_svetlyy_linii_tekstura_5000x3532.jpg"/>
          <p:cNvPicPr>
            <a:picLocks noChangeAspect="1"/>
          </p:cNvPicPr>
          <p:nvPr/>
        </p:nvPicPr>
        <p:blipFill>
          <a:blip r:embed="rId10" cstate="print">
            <a:lum bright="-8000" contrast="-3000"/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219200"/>
            <a:ext cx="6172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1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. Сведения об объектах окружающего нас мира это:</a:t>
            </a:r>
            <a:endParaRPr lang="ru-RU" sz="2800" dirty="0" smtClean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  <a:p>
            <a:endParaRPr lang="ru-RU" dirty="0"/>
          </a:p>
        </p:txBody>
      </p:sp>
    </p:spTree>
    <p:controls>
      <p:control spid="2050" r:id="rId2" imgW="3048120" imgH="685800"/>
      <p:control spid="2051" r:id="rId3" imgW="3048120" imgH="685800"/>
      <p:control spid="2052" r:id="rId4" imgW="3048120" imgH="685800"/>
      <p:control spid="2053" r:id="rId5" imgW="2514600" imgH="685800"/>
      <p:control spid="2054" r:id="rId6" imgW="3048120" imgH="685800"/>
      <p:control spid="2055" r:id="rId7" imgW="3048120" imgH="685800"/>
      <p:control spid="2056" r:id="rId8" imgW="3048120" imgH="685800"/>
    </p:controls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4" descr="uzory_fon_svetlyy_linii_tekstura_5000x3532.jpg"/>
          <p:cNvPicPr>
            <a:picLocks noChangeAspect="1"/>
          </p:cNvPicPr>
          <p:nvPr/>
        </p:nvPicPr>
        <p:blipFill>
          <a:blip r:embed="rId7" cstate="print">
            <a:lum bright="-8000" contrast="-3000"/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990600"/>
            <a:ext cx="7315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2.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Информацию, изложенную на доступном для получателя языке называют:</a:t>
            </a:r>
          </a:p>
          <a:p>
            <a:endParaRPr lang="ru-RU" dirty="0"/>
          </a:p>
        </p:txBody>
      </p:sp>
    </p:spTree>
    <p:controls>
      <p:control spid="3075" r:id="rId2" imgW="3048120" imgH="685800"/>
      <p:control spid="3076" r:id="rId3" imgW="3048120" imgH="685800"/>
      <p:control spid="3077" r:id="rId4" imgW="3048120" imgH="685800"/>
      <p:control spid="3078" r:id="rId5" imgW="2514600" imgH="685800"/>
    </p:controls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uzory_fon_svetlyy_linii_tekstura_5000x3532.jpg"/>
          <p:cNvPicPr>
            <a:picLocks noChangeAspect="1"/>
          </p:cNvPicPr>
          <p:nvPr/>
        </p:nvPicPr>
        <p:blipFill>
          <a:blip r:embed="rId7" cstate="print">
            <a:lum bright="-8000" contrast="-3000"/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990601"/>
            <a:ext cx="7315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3.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Наибольший объем информации человек получает при помощи:</a:t>
            </a:r>
          </a:p>
          <a:p>
            <a:pPr algn="ctr"/>
            <a:endParaRPr lang="ru-RU" sz="2800" dirty="0" smtClean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  <a:p>
            <a:endParaRPr lang="ru-RU" dirty="0"/>
          </a:p>
        </p:txBody>
      </p:sp>
    </p:spTree>
    <p:controls>
      <p:control spid="4098" r:id="rId2" imgW="3048120" imgH="685800"/>
      <p:control spid="4099" r:id="rId3" imgW="3048120" imgH="685800"/>
      <p:control spid="4100" r:id="rId4" imgW="3048120" imgH="685800"/>
      <p:control spid="4101" r:id="rId5" imgW="2514600" imgH="685800"/>
    </p:controls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uzory_fon_svetlyy_linii_tekstura_5000x3532.jpg"/>
          <p:cNvPicPr>
            <a:picLocks noChangeAspect="1"/>
          </p:cNvPicPr>
          <p:nvPr/>
        </p:nvPicPr>
        <p:blipFill>
          <a:blip r:embed="rId10" cstate="print">
            <a:lum bright="-8000" contrast="-3000"/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5600" y="609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Тест по информатике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600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Всего заданий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2860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Выполнено верно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289560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Процент верного выполнения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3962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Gabriola" pitchFamily="82" charset="0"/>
              </a:rPr>
              <a:t>Оценка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Gabriola" pitchFamily="82" charset="0"/>
            </a:endParaRPr>
          </a:p>
        </p:txBody>
      </p:sp>
    </p:spTree>
    <p:controls>
      <p:control spid="5122" r:id="rId2" imgW="2895480" imgH="457200"/>
      <p:control spid="5124" r:id="rId3" imgW="2895480" imgH="457200"/>
      <p:control spid="5125" r:id="rId4" imgW="2895480" imgH="457200"/>
      <p:control spid="5126" r:id="rId5" imgW="2895480" imgH="457200"/>
      <p:control spid="5127" r:id="rId6" imgW="3657600" imgH="1371600"/>
      <p:control spid="5129" r:id="rId7" imgW="3657600" imgH="1371600"/>
      <p:control spid="5130" r:id="rId8" imgW="3657600" imgH="1371600"/>
    </p:controls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69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Интерактивные тесты по информатике для детей с ОВЗ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 Игошкин</dc:creator>
  <cp:lastModifiedBy>Самара</cp:lastModifiedBy>
  <cp:revision>30</cp:revision>
  <dcterms:created xsi:type="dcterms:W3CDTF">2015-11-06T10:31:50Z</dcterms:created>
  <dcterms:modified xsi:type="dcterms:W3CDTF">2015-11-16T08:27:18Z</dcterms:modified>
</cp:coreProperties>
</file>