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Эпоха Просвещения (ее деятели)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 </a:t>
            </a:r>
            <a:r>
              <a:rPr lang="ru-RU" sz="1200" dirty="0" smtClean="0"/>
              <a:t>Выполнила: </a:t>
            </a:r>
            <a:r>
              <a:rPr lang="ru-RU" sz="1200" smtClean="0"/>
              <a:t>Тихонова А.В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3880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789345" cy="739210"/>
          </a:xfrm>
        </p:spPr>
        <p:txBody>
          <a:bodyPr>
            <a:normAutofit fontScale="90000"/>
          </a:bodyPr>
          <a:lstStyle/>
          <a:p>
            <a:r>
              <a:rPr lang="ru-RU" dirty="0"/>
              <a:t>Монтескье Шарль Луи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1772817"/>
            <a:ext cx="3973056" cy="396044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Монтескье Шарль Луи де </a:t>
            </a:r>
            <a:r>
              <a:rPr lang="ru-RU" dirty="0" err="1"/>
              <a:t>Секонда</a:t>
            </a:r>
            <a:r>
              <a:rPr lang="ru-RU" dirty="0"/>
              <a:t>, барон де ла Бред - французский мыслитель, философ эпохи Просвещения, правовед. Выдвинутая им теория «разделения властей» в значительной мере повлияла на конституционную мысль последующих столетий; наряду </a:t>
            </a:r>
            <a:r>
              <a:rPr lang="ru-RU" dirty="0" smtClean="0"/>
              <a:t>с Ж.-Ж. </a:t>
            </a:r>
            <a:r>
              <a:rPr lang="ru-RU" dirty="0"/>
              <a:t>Руссо и Джоном Локком является основоположником современных форм представительной демократии.</a:t>
            </a:r>
          </a:p>
          <a:p>
            <a:r>
              <a:rPr lang="ru-RU" dirty="0"/>
              <a:t>Монтескье родился неподалеку от Бордо в фамильном замке </a:t>
            </a:r>
            <a:r>
              <a:rPr lang="ru-RU" dirty="0" err="1"/>
              <a:t>Ландбред</a:t>
            </a:r>
            <a:r>
              <a:rPr lang="ru-RU" dirty="0"/>
              <a:t> 18 января 1689 г. Он являлся продолжателем знатного аристократического рода, но образ жизни семьи был достаточно простым, мальчик много общался со сверстниками-крестьянами. В детстве в нем сформировалась привычка одеваться и вести себя просто, любовь к деревенской жизни и острому народному словцу.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27003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620689"/>
            <a:ext cx="633670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1052736"/>
            <a:ext cx="4549120" cy="467033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Участь </a:t>
            </a:r>
            <a:r>
              <a:rPr lang="ru-RU" dirty="0"/>
              <a:t>Шарля Луи была заранее предопределена. Планировалось, что он станет наследником бездетного дядюшки, от которого ему достанется место в </a:t>
            </a:r>
            <a:r>
              <a:rPr lang="ru-RU" dirty="0" err="1"/>
              <a:t>Бордоском</a:t>
            </a:r>
            <a:r>
              <a:rPr lang="ru-RU" dirty="0"/>
              <a:t> парламенте, поэтому Монтескье активно штудировал право. В 1714 г. он занимал должность советника в городском суде, спустя два года был уже вице-президентом этого учреждения. В 1716 г., после смерти дяди, ему достался пост президента парламента, а также его имя и баронский титул. Кроме того, Монтескье на правах старшего сына стал владельцем родового замка Ла-Бред, т.к. к этому времени его отец скончался. Произошли большие изменения и в его личной жизни: он женился на Жанне де </a:t>
            </a:r>
            <a:r>
              <a:rPr lang="ru-RU" dirty="0" err="1"/>
              <a:t>Латирг</a:t>
            </a:r>
            <a:r>
              <a:rPr lang="ru-RU" dirty="0"/>
              <a:t>, невесте, которую ему в свое время выбрал дядя.</a:t>
            </a:r>
          </a:p>
          <a:p>
            <a:r>
              <a:rPr lang="ru-RU" dirty="0"/>
              <a:t>В 1726 г. Монтескье покидает пост президента парламента и перебирается в Париж, периодически навещая семью. Причиной этого стало желание литературной славы. В 1721 г. увидел свет его роман «Персидские письма». Он выпустил его под вымышленной фамилией, но настоящее имя автора стало секретом полишинеля. Книгу отнесли к запрещенным, тем не менее, за границей ее регулярно переиздавали, а автор стал популярен и преисполнился честолюбивых надежд, связанных с литературой.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98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501313" cy="4511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4032449" cy="460851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На протяжении 1728-1731 гг. Монтескье путешествует по Европе для того, чтобы исследовать политико-правовые институты других государств. Он нанес визиты в Пруссию, Италию, Нидерланды, полтора года прожил в Англии, проникшись огромным уважением к этой стране. Общение с местными философами, политиками, юристами в огромной степени определило его идеалы в сфере государства и права.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28670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5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идеи: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Свобода, считал </a:t>
            </a:r>
            <a:r>
              <a:rPr lang="ru-RU" dirty="0" err="1"/>
              <a:t>Монтескьё</a:t>
            </a:r>
            <a:r>
              <a:rPr lang="ru-RU" dirty="0"/>
              <a:t>, может быть обеспечена лишь законами: «Свобода есть право делать всё, что дозволено законами».</a:t>
            </a:r>
          </a:p>
          <a:p>
            <a:r>
              <a:rPr lang="ru-RU" dirty="0" err="1"/>
              <a:t>Монтескьё</a:t>
            </a:r>
            <a:r>
              <a:rPr lang="ru-RU" dirty="0"/>
              <a:t> считал необходимым, чтобы в любом современном государстве была власть законодательная, власть исполнительная и власть судебная. При этом, исполнительную власть возглавляет Король (Президент).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13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3613016" cy="354199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Родился Жан-Жак 28 июня 1712 года в Женеве. </a:t>
            </a:r>
            <a:endParaRPr lang="ru-RU" dirty="0" smtClean="0"/>
          </a:p>
          <a:p>
            <a:r>
              <a:rPr lang="ru-RU" dirty="0"/>
              <a:t>Жан-Жак </a:t>
            </a:r>
            <a:r>
              <a:rPr lang="ru-RU" dirty="0" smtClean="0"/>
              <a:t>Руссо</a:t>
            </a:r>
            <a:r>
              <a:rPr lang="ru-RU" dirty="0"/>
              <a:t>  — французский философ, писатель, мыслитель. Разработал прямую форму правления народа государством — прямую демократию, которая используется и по сей день, </a:t>
            </a:r>
            <a:r>
              <a:rPr lang="ru-RU" dirty="0" smtClean="0"/>
              <a:t>например в Швейцарии. </a:t>
            </a:r>
            <a:r>
              <a:rPr lang="ru-RU" dirty="0"/>
              <a:t>Также музыковед, </a:t>
            </a:r>
            <a:r>
              <a:rPr lang="ru-RU" dirty="0" err="1" smtClean="0"/>
              <a:t>компози</a:t>
            </a:r>
            <a:r>
              <a:rPr lang="ru-RU" dirty="0" smtClean="0"/>
              <a:t>-тор</a:t>
            </a:r>
            <a:r>
              <a:rPr lang="ru-RU" dirty="0"/>
              <a:t> и </a:t>
            </a:r>
            <a:r>
              <a:rPr lang="ru-RU" dirty="0" smtClean="0"/>
              <a:t>ботаник.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58409"/>
            <a:ext cx="2736304" cy="38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9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идеи: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Появление частной собственности принесло чел-</a:t>
            </a:r>
            <a:r>
              <a:rPr lang="ru-RU" dirty="0" err="1" smtClean="0"/>
              <a:t>ву</a:t>
            </a:r>
            <a:r>
              <a:rPr lang="ru-RU" dirty="0" smtClean="0"/>
              <a:t> неравенство, рабство и другие беды.</a:t>
            </a:r>
          </a:p>
          <a:p>
            <a:r>
              <a:rPr lang="ru-RU" dirty="0" smtClean="0"/>
              <a:t>Однако не считал возможным удалить ее и хотел лишь ограничить размеры – уровнять крайности богатства и бедности.</a:t>
            </a:r>
          </a:p>
          <a:p>
            <a:r>
              <a:rPr lang="ru-RU" dirty="0" smtClean="0"/>
              <a:t>Верховная власть </a:t>
            </a:r>
            <a:r>
              <a:rPr lang="ru-RU" dirty="0" err="1" smtClean="0"/>
              <a:t>дожна</a:t>
            </a:r>
            <a:r>
              <a:rPr lang="ru-RU" dirty="0" smtClean="0"/>
              <a:t> принадлежать народу. Идеал – демократическая республика мелких собственников.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94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Вольтер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2841989" cy="3603625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1916832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Вольтер, при рождении получивший имя Мари Франсуа </a:t>
            </a:r>
            <a:r>
              <a:rPr lang="ru-RU" dirty="0" err="1"/>
              <a:t>Аруэ</a:t>
            </a:r>
            <a:r>
              <a:rPr lang="ru-RU" dirty="0"/>
              <a:t>, – великий французский писатель, поэт, драматург, философ-просветитель XVIII века, историк, публицист - появился на свет в Париже 21 ноября 1694 г.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8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идеи: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Выступал сторонником просвещенной монархии. «Добрый король есть лучший подарок для людей».</a:t>
            </a:r>
          </a:p>
          <a:p>
            <a:r>
              <a:rPr lang="ru-RU" dirty="0" smtClean="0"/>
              <a:t>Стоит только просвещенному монарху пожелать, как в обществе будут господствовать свобода, равенство и собственность.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330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76</TotalTime>
  <Words>495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Brush Script MT</vt:lpstr>
      <vt:lpstr>Constantia</vt:lpstr>
      <vt:lpstr>Franklin Gothic Book</vt:lpstr>
      <vt:lpstr>Rage Italic</vt:lpstr>
      <vt:lpstr>Кнопка</vt:lpstr>
      <vt:lpstr>Эпоха Просвещения (ее деятели)</vt:lpstr>
      <vt:lpstr>Монтескье Шарль Луи</vt:lpstr>
      <vt:lpstr>Презентация PowerPoint</vt:lpstr>
      <vt:lpstr>Презентация PowerPoint</vt:lpstr>
      <vt:lpstr>Основные идеи: </vt:lpstr>
      <vt:lpstr>Презентация PowerPoint</vt:lpstr>
      <vt:lpstr>Основные идеи:</vt:lpstr>
      <vt:lpstr>Вольтер</vt:lpstr>
      <vt:lpstr>Основные идеи: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user-317</cp:lastModifiedBy>
  <cp:revision>6</cp:revision>
  <dcterms:created xsi:type="dcterms:W3CDTF">2014-11-28T18:57:16Z</dcterms:created>
  <dcterms:modified xsi:type="dcterms:W3CDTF">2015-11-20T07:20:13Z</dcterms:modified>
</cp:coreProperties>
</file>