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61" r:id="rId5"/>
    <p:sldId id="259" r:id="rId6"/>
    <p:sldId id="260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11/20/2015</a:t>
            </a:fld>
            <a:endParaRPr lang="en-US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11/20/2015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11/20/2015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EAF463A-BC7C-46EE-9F1E-7F377CCA4891}" type="datetimeFigureOut">
              <a:rPr lang="en-US" smtClean="0"/>
              <a:pPr/>
              <a:t>11/20/2015</a:t>
            </a:fld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11/20/2015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11/20/2015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11/20/2015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EAF463A-BC7C-46EE-9F1E-7F377CCA4891}" type="datetimeFigureOut">
              <a:rPr lang="en-US" smtClean="0"/>
              <a:pPr/>
              <a:t>11/20/2015</a:t>
            </a:fld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11/20/2015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EAF463A-BC7C-46EE-9F1E-7F377CCA4891}" type="datetimeFigureOut">
              <a:rPr lang="en-US" smtClean="0"/>
              <a:pPr/>
              <a:t>11/20/2015</a:t>
            </a:fld>
            <a:endParaRPr lang="en-US" dirty="0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EAF463A-BC7C-46EE-9F1E-7F377CCA4891}" type="datetimeFigureOut">
              <a:rPr lang="en-US" smtClean="0"/>
              <a:pPr/>
              <a:t>11/20/2015</a:t>
            </a:fld>
            <a:endParaRPr lang="en-US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11/20/2015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 smtClean="0"/>
              <a:t>Решение линейных уравнений.</a:t>
            </a:r>
            <a:br>
              <a:rPr lang="ru-RU" dirty="0" smtClean="0"/>
            </a:br>
            <a:r>
              <a:rPr lang="ru-RU" dirty="0" smtClean="0"/>
              <a:t>7класс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2000" y="5105400"/>
            <a:ext cx="4572000" cy="1371600"/>
          </a:xfrm>
        </p:spPr>
        <p:txBody>
          <a:bodyPr/>
          <a:lstStyle/>
          <a:p>
            <a:r>
              <a:rPr lang="ru-RU" dirty="0" smtClean="0"/>
              <a:t>Автор</a:t>
            </a:r>
            <a:r>
              <a:rPr lang="ru-RU" dirty="0"/>
              <a:t> </a:t>
            </a:r>
            <a:r>
              <a:rPr lang="ru-RU" dirty="0" smtClean="0"/>
              <a:t>Белокопытова В</a:t>
            </a:r>
            <a:r>
              <a:rPr lang="ru-RU" dirty="0" smtClean="0"/>
              <a:t>.С, </a:t>
            </a:r>
            <a:endParaRPr lang="ru-RU" dirty="0" smtClean="0"/>
          </a:p>
          <a:p>
            <a:r>
              <a:rPr lang="ru-RU" dirty="0" smtClean="0"/>
              <a:t>учитель математики </a:t>
            </a:r>
            <a:r>
              <a:rPr lang="ru-RU" dirty="0" smtClean="0"/>
              <a:t>МКОУ </a:t>
            </a:r>
            <a:r>
              <a:rPr lang="ru-RU" dirty="0" smtClean="0"/>
              <a:t>СОШ </a:t>
            </a:r>
            <a:r>
              <a:rPr lang="ru-RU" dirty="0" smtClean="0"/>
              <a:t>№4.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7467600" cy="381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Повторение.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533400"/>
            <a:ext cx="8686800" cy="6324600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rgbClr val="FF0000"/>
                </a:solidFill>
              </a:rPr>
              <a:t>1.</a:t>
            </a:r>
            <a:r>
              <a:rPr lang="ru-RU" sz="2800" dirty="0" smtClean="0"/>
              <a:t>Фронтальный опрос правил.</a:t>
            </a:r>
          </a:p>
          <a:p>
            <a:r>
              <a:rPr lang="ru-RU" sz="2800" dirty="0" smtClean="0">
                <a:solidFill>
                  <a:srgbClr val="FF0000"/>
                </a:solidFill>
              </a:rPr>
              <a:t>2.</a:t>
            </a:r>
            <a:r>
              <a:rPr lang="ru-RU" sz="2800" dirty="0" smtClean="0"/>
              <a:t>Выберите из данных предложенной группы математических записей:</a:t>
            </a:r>
          </a:p>
          <a:p>
            <a:r>
              <a:rPr lang="ru-RU" sz="2800" dirty="0" smtClean="0"/>
              <a:t>а) уравнения; б) Тождества.</a:t>
            </a:r>
          </a:p>
          <a:p>
            <a:r>
              <a:rPr lang="ru-RU" sz="2800" b="1" dirty="0" smtClean="0"/>
              <a:t>1. 5(х-3)                        5. (с-5)*2=3с</a:t>
            </a:r>
          </a:p>
          <a:p>
            <a:r>
              <a:rPr lang="ru-RU" sz="2800" b="1" dirty="0" smtClean="0"/>
              <a:t>2. х³+3х²=7                   6. 12+120*5</a:t>
            </a:r>
          </a:p>
          <a:p>
            <a:r>
              <a:rPr lang="ru-RU" sz="2800" b="1" dirty="0" smtClean="0"/>
              <a:t>3. 2а-</a:t>
            </a:r>
            <a:r>
              <a:rPr lang="en-US" sz="2800" b="1" dirty="0" smtClean="0"/>
              <a:t>b</a:t>
            </a:r>
            <a:r>
              <a:rPr lang="ru-RU" sz="2800" b="1" dirty="0" smtClean="0"/>
              <a:t>=5                       7. х+2=х+3</a:t>
            </a:r>
          </a:p>
          <a:p>
            <a:r>
              <a:rPr lang="ru-RU" sz="2800" b="1" dirty="0" smtClean="0"/>
              <a:t>4. 2(5+3)=32:2             8. 5(х+4)=5х+20</a:t>
            </a:r>
          </a:p>
          <a:p>
            <a:r>
              <a:rPr lang="ru-RU" sz="2800" b="1" dirty="0" smtClean="0">
                <a:solidFill>
                  <a:srgbClr val="FF0000"/>
                </a:solidFill>
              </a:rPr>
              <a:t>3</a:t>
            </a:r>
            <a:r>
              <a:rPr lang="ru-RU" sz="2800" b="1" dirty="0" smtClean="0"/>
              <a:t>. Угадайте корень уравнения:</a:t>
            </a:r>
          </a:p>
          <a:p>
            <a:r>
              <a:rPr lang="ru-RU" sz="2800" b="1" dirty="0" smtClean="0"/>
              <a:t>а) 2х+3у=13; б) х²=64; в) х³=8; г) х⁵=32</a:t>
            </a:r>
          </a:p>
          <a:p>
            <a:r>
              <a:rPr lang="ru-RU" sz="2800" b="1" dirty="0" smtClean="0">
                <a:solidFill>
                  <a:srgbClr val="FF0000"/>
                </a:solidFill>
              </a:rPr>
              <a:t>4.</a:t>
            </a:r>
            <a:r>
              <a:rPr lang="ru-RU" sz="2800" b="1" dirty="0" smtClean="0"/>
              <a:t>Является ли число (-1) корнем уравнения:</a:t>
            </a:r>
          </a:p>
          <a:p>
            <a:r>
              <a:rPr lang="ru-RU" sz="2800" b="1" dirty="0" smtClean="0"/>
              <a:t>х²-4х-5=0</a:t>
            </a:r>
            <a:endParaRPr lang="ru-RU" sz="28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381000"/>
            <a:ext cx="8991600" cy="6172200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4. Какое из данных чисел является корнем у равнения х²+3х-10=0</a:t>
            </a:r>
          </a:p>
          <a:p>
            <a:r>
              <a:rPr lang="ru-RU" sz="2800" b="1" dirty="0" smtClean="0"/>
              <a:t>А)3       б)-5          в)-4            г)2</a:t>
            </a:r>
          </a:p>
          <a:p>
            <a:r>
              <a:rPr lang="ru-RU" sz="2800" b="1" dirty="0" smtClean="0"/>
              <a:t>5.Какие уравнения можно составить по условию задачи?</a:t>
            </a:r>
          </a:p>
          <a:p>
            <a:r>
              <a:rPr lang="ru-RU" sz="2800" b="1" dirty="0" smtClean="0"/>
              <a:t>Брат младше сестры на 3 года, а вместе им 21год. Сколько лет брату и сестре?</a:t>
            </a:r>
          </a:p>
          <a:p>
            <a:pPr>
              <a:buNone/>
            </a:pPr>
            <a:r>
              <a:rPr lang="ru-RU" sz="2800" b="1" dirty="0" smtClean="0"/>
              <a:t>      А) х+3х=21;        б) </a:t>
            </a:r>
            <a:r>
              <a:rPr lang="ru-RU" sz="2800" b="1" dirty="0" err="1" smtClean="0"/>
              <a:t>х+</a:t>
            </a:r>
            <a:r>
              <a:rPr lang="ru-RU" sz="2800" b="1" dirty="0" smtClean="0"/>
              <a:t> (х+3)=21; </a:t>
            </a:r>
          </a:p>
          <a:p>
            <a:pPr>
              <a:buNone/>
            </a:pPr>
            <a:r>
              <a:rPr lang="ru-RU" sz="2800" b="1" dirty="0" smtClean="0"/>
              <a:t>       в) </a:t>
            </a:r>
            <a:r>
              <a:rPr lang="ru-RU" sz="2800" b="1" dirty="0" err="1" smtClean="0"/>
              <a:t>х+</a:t>
            </a:r>
            <a:r>
              <a:rPr lang="ru-RU" sz="2800" b="1" dirty="0" smtClean="0"/>
              <a:t>(х-3)=21;    г)х:3+х=21</a:t>
            </a:r>
          </a:p>
          <a:p>
            <a:pPr>
              <a:buNone/>
            </a:pPr>
            <a:r>
              <a:rPr lang="ru-RU" sz="2800" b="1" dirty="0" smtClean="0"/>
              <a:t>    Брат старше сестры в 1,5 раза, а вместе им 15лет. Сколько лет сестре и брату?</a:t>
            </a:r>
          </a:p>
          <a:p>
            <a:pPr>
              <a:buNone/>
            </a:pPr>
            <a:r>
              <a:rPr lang="ru-RU" sz="2800" b="1" dirty="0" smtClean="0"/>
              <a:t>а) х:1,5+х=15; б) 1,5х+х=15;     в) </a:t>
            </a:r>
            <a:r>
              <a:rPr lang="ru-RU" sz="2800" b="1" dirty="0" err="1" smtClean="0"/>
              <a:t>х</a:t>
            </a:r>
            <a:r>
              <a:rPr lang="ru-RU" sz="2800" b="1" dirty="0" smtClean="0"/>
              <a:t> +(х+1,5)=15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Решение уравнений с помощью программы «Универсальный решатель».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sz="3600" dirty="0" smtClean="0"/>
              <a:t>1. </a:t>
            </a:r>
          </a:p>
          <a:p>
            <a:r>
              <a:rPr lang="ru-RU" sz="3600" dirty="0" smtClean="0"/>
              <a:t>2.  5+2х=0</a:t>
            </a:r>
          </a:p>
          <a:p>
            <a:r>
              <a:rPr lang="ru-RU" sz="3600" dirty="0" smtClean="0"/>
              <a:t>3.  2х+6=3+5х</a:t>
            </a:r>
          </a:p>
          <a:p>
            <a:r>
              <a:rPr lang="ru-RU" sz="3600" dirty="0" smtClean="0"/>
              <a:t> 4. (х-3)-2(3х-4)=15</a:t>
            </a:r>
          </a:p>
          <a:p>
            <a:r>
              <a:rPr lang="ru-RU" sz="3600" dirty="0" smtClean="0"/>
              <a:t> 5.  </a:t>
            </a:r>
          </a:p>
          <a:p>
            <a:endParaRPr lang="ru-RU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1600200" y="4114800"/>
          <a:ext cx="22098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Формула" r:id="rId3" imgW="622080" imgH="393480" progId="Equation.3">
                  <p:embed/>
                </p:oleObj>
              </mc:Choice>
              <mc:Fallback>
                <p:oleObj name="Формула" r:id="rId3" imgW="622080" imgH="393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4114800"/>
                        <a:ext cx="2209800" cy="1295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1447800" y="1295400"/>
          <a:ext cx="19050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Формула" r:id="rId5" imgW="583920" imgH="393480" progId="Equation.3">
                  <p:embed/>
                </p:oleObj>
              </mc:Choice>
              <mc:Fallback>
                <p:oleObj name="Формула" r:id="rId5" imgW="583920" imgH="393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1295400"/>
                        <a:ext cx="1905000" cy="1079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Решите уравнения самостоятельно.</a:t>
            </a:r>
            <a:br>
              <a:rPr lang="ru-RU" dirty="0" smtClean="0"/>
            </a:br>
            <a:r>
              <a:rPr lang="ru-RU" dirty="0" smtClean="0"/>
              <a:t>( с последующей проверкой)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sz="3200" b="1" dirty="0" smtClean="0"/>
              <a:t>1. 0,5х=-4,5</a:t>
            </a:r>
          </a:p>
          <a:p>
            <a:r>
              <a:rPr lang="ru-RU" sz="3200" b="1" dirty="0" smtClean="0"/>
              <a:t>2.  4-3х=3</a:t>
            </a:r>
          </a:p>
          <a:p>
            <a:r>
              <a:rPr lang="ru-RU" sz="3200" b="1" dirty="0" smtClean="0"/>
              <a:t>3.  3х-7=х-11</a:t>
            </a:r>
          </a:p>
          <a:p>
            <a:endParaRPr lang="ru-RU" b="1" dirty="0" smtClean="0"/>
          </a:p>
          <a:p>
            <a:r>
              <a:rPr lang="ru-RU" b="1" dirty="0" smtClean="0"/>
              <a:t>4. </a:t>
            </a:r>
          </a:p>
          <a:p>
            <a:endParaRPr lang="ru-RU" b="1" dirty="0" smtClean="0"/>
          </a:p>
          <a:p>
            <a:r>
              <a:rPr lang="ru-RU" b="1" dirty="0" smtClean="0"/>
              <a:t>5. 2(х-4)= – 5(2х+4)+4</a:t>
            </a:r>
            <a:endParaRPr lang="ru-RU" b="1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1295400" y="3505200"/>
          <a:ext cx="1905000" cy="9906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Формула" r:id="rId3" imgW="672840" imgH="393480" progId="Equation.3">
                  <p:embed/>
                </p:oleObj>
              </mc:Choice>
              <mc:Fallback>
                <p:oleObj name="Формула" r:id="rId3" imgW="672840" imgH="393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505200"/>
                        <a:ext cx="1905000" cy="99060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Ответы: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1.   х=-9</a:t>
            </a:r>
          </a:p>
          <a:p>
            <a:r>
              <a:rPr lang="ru-RU" dirty="0" smtClean="0"/>
              <a:t>2.   х=1/3</a:t>
            </a:r>
          </a:p>
          <a:p>
            <a:r>
              <a:rPr lang="ru-RU" dirty="0" smtClean="0"/>
              <a:t>3.   х=-2</a:t>
            </a:r>
          </a:p>
          <a:p>
            <a:r>
              <a:rPr lang="ru-RU" dirty="0" smtClean="0"/>
              <a:t>4.   х=12</a:t>
            </a:r>
          </a:p>
          <a:p>
            <a:r>
              <a:rPr lang="ru-RU" dirty="0" smtClean="0"/>
              <a:t>5. х=2/3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Проверочная работа.</a:t>
            </a:r>
            <a:br>
              <a:rPr lang="ru-RU" dirty="0" smtClean="0"/>
            </a:br>
            <a:r>
              <a:rPr lang="ru-RU" dirty="0" smtClean="0"/>
              <a:t>Карточки для самостоятельного решения.</a:t>
            </a:r>
            <a:endParaRPr lang="ru-RU" dirty="0"/>
          </a:p>
        </p:txBody>
      </p:sp>
      <p:pic>
        <p:nvPicPr>
          <p:cNvPr id="18434" name="Picture 2" descr="C:\Users\САША\Desktop\Решение линейных уравнений. Богданова Н.Ю\Снимок.PN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36515" y="1600200"/>
            <a:ext cx="6908970" cy="48736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56</TotalTime>
  <Words>286</Words>
  <Application>Microsoft Office PowerPoint</Application>
  <PresentationFormat>Экран (4:3)</PresentationFormat>
  <Paragraphs>44</Paragraphs>
  <Slides>7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9" baseType="lpstr">
      <vt:lpstr>Эркер</vt:lpstr>
      <vt:lpstr>Формула</vt:lpstr>
      <vt:lpstr>Решение линейных уравнений. 7класс</vt:lpstr>
      <vt:lpstr>Повторение. </vt:lpstr>
      <vt:lpstr>Презентация PowerPoint</vt:lpstr>
      <vt:lpstr>Решение уравнений с помощью программы «Универсальный решатель».</vt:lpstr>
      <vt:lpstr>Решите уравнения самостоятельно. ( с последующей проверкой)</vt:lpstr>
      <vt:lpstr>Ответы:</vt:lpstr>
      <vt:lpstr>Проверочная работа. Карточки для самостоятельного решения.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Решение уравнений. 7класс</dc:title>
  <dc:creator>Саша</dc:creator>
  <cp:lastModifiedBy>Алексей</cp:lastModifiedBy>
  <cp:revision>11</cp:revision>
  <dcterms:created xsi:type="dcterms:W3CDTF">2011-11-19T14:06:54Z</dcterms:created>
  <dcterms:modified xsi:type="dcterms:W3CDTF">2015-11-20T16:26:22Z</dcterms:modified>
</cp:coreProperties>
</file>