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B0F3F-71B2-4519-B03A-022F1F99BF56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C698F-FC54-49C8-AF07-2742ADEAB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B0F3F-71B2-4519-B03A-022F1F99BF56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C698F-FC54-49C8-AF07-2742ADEAB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B0F3F-71B2-4519-B03A-022F1F99BF56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C698F-FC54-49C8-AF07-2742ADEAB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B0F3F-71B2-4519-B03A-022F1F99BF56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C698F-FC54-49C8-AF07-2742ADEAB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B0F3F-71B2-4519-B03A-022F1F99BF56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C698F-FC54-49C8-AF07-2742ADEAB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B0F3F-71B2-4519-B03A-022F1F99BF56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C698F-FC54-49C8-AF07-2742ADEAB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B0F3F-71B2-4519-B03A-022F1F99BF56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C698F-FC54-49C8-AF07-2742ADEAB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B0F3F-71B2-4519-B03A-022F1F99BF56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C698F-FC54-49C8-AF07-2742ADEAB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B0F3F-71B2-4519-B03A-022F1F99BF56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C698F-FC54-49C8-AF07-2742ADEAB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B0F3F-71B2-4519-B03A-022F1F99BF56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C698F-FC54-49C8-AF07-2742ADEAB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B0F3F-71B2-4519-B03A-022F1F99BF56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C698F-FC54-49C8-AF07-2742ADEAB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8EB0F3F-71B2-4519-B03A-022F1F99BF56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4C698F-FC54-49C8-AF07-2742ADEAB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m85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571612"/>
            <a:ext cx="7672414" cy="342902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ШКОЛА ДОШКОЛЬНИКА «Мудрый Совёнок»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МБОУ СОШ № 85</a:t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Олимпиады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83483"/>
            <a:ext cx="2184474" cy="21210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33" y="956598"/>
            <a:ext cx="2850298" cy="25922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3608" y="3504582"/>
            <a:ext cx="2823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Классики – скоро в школу!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1445915"/>
            <a:ext cx="2880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Простые правила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286" y="4221088"/>
            <a:ext cx="2292442" cy="228207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64088" y="4208890"/>
            <a:ext cx="2016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Мечтай!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Исследуй!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Размышляй</a:t>
            </a:r>
            <a:r>
              <a:rPr lang="ru-RU" sz="2400" dirty="0">
                <a:solidFill>
                  <a:srgbClr val="FF0000"/>
                </a:solidFill>
              </a:rPr>
              <a:t>!</a:t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Контактные данные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44" y="1428736"/>
            <a:ext cx="8001056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Адрес школы: </a:t>
            </a:r>
            <a:r>
              <a:rPr lang="ru-RU" dirty="0" smtClean="0">
                <a:solidFill>
                  <a:srgbClr val="0070C0"/>
                </a:solidFill>
              </a:rPr>
              <a:t>ул. З. Космодемьянской,8.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Телефон школы: </a:t>
            </a:r>
            <a:r>
              <a:rPr lang="ru-RU" dirty="0" smtClean="0">
                <a:solidFill>
                  <a:srgbClr val="0070C0"/>
                </a:solidFill>
              </a:rPr>
              <a:t>952 – 64 – 32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Сайт школы: </a:t>
            </a:r>
            <a:r>
              <a:rPr lang="en-US" dirty="0" smtClean="0">
                <a:solidFill>
                  <a:srgbClr val="0070C0"/>
                </a:solidFill>
                <a:hlinkClick r:id="rId2"/>
              </a:rPr>
              <a:t>http://www.sam85.ru</a:t>
            </a:r>
            <a:endParaRPr lang="ru-RU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Официальная группа ШД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«Мудрый Совёнок»: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https://vk.com/club72821910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40904" y="1571613"/>
            <a:ext cx="412318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om`s Corp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357562"/>
            <a:ext cx="4229113" cy="30718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929618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ГОТОВНОСТЬ  РЕБЁНКА К ШКОЛЕ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00108"/>
            <a:ext cx="8215370" cy="318612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Интеллектуальная готовность</a:t>
            </a:r>
          </a:p>
          <a:p>
            <a:pPr algn="just">
              <a:buClr>
                <a:srgbClr val="990000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66"/>
                </a:solidFill>
              </a:rPr>
              <a:t>Умение думать, анализировать, делать выводы. </a:t>
            </a:r>
          </a:p>
          <a:p>
            <a:pPr algn="just">
              <a:buClr>
                <a:srgbClr val="990000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66"/>
                </a:solidFill>
              </a:rPr>
              <a:t>Развитие речи, словарный запас и способность рассказывать что-то на доступные темы, в том числе и элементарные сведения о себе.</a:t>
            </a:r>
          </a:p>
          <a:p>
            <a:pPr algn="just">
              <a:buClr>
                <a:srgbClr val="990000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66"/>
                </a:solidFill>
              </a:rPr>
              <a:t>Способность к концентрации внимания, умение строить логические связи, развитие памяти, мелкая моторика.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е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928934"/>
            <a:ext cx="4137660" cy="35128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Психологическая готовность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714488"/>
            <a:ext cx="8043890" cy="1143007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2400" dirty="0" smtClean="0">
                <a:solidFill>
                  <a:srgbClr val="00B050"/>
                </a:solidFill>
              </a:rPr>
              <a:t>Психологическая готовность к школе подразумевает под собой то, что к моменту поступления в школу у ребенка должен быть выработан достаточный уровень произвольного поведения.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285992"/>
            <a:ext cx="2979737" cy="40719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Физическая готовность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28736"/>
            <a:ext cx="8229600" cy="4311649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C00000"/>
                </a:solidFill>
                <a:cs typeface="Arial" charset="0"/>
              </a:rPr>
              <a:t>Уровень физического развития в соответствии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C00000"/>
                </a:solidFill>
                <a:cs typeface="Arial" charset="0"/>
              </a:rPr>
              <a:t>с возрастными нормами.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C00000"/>
                </a:solidFill>
                <a:cs typeface="Arial" charset="0"/>
              </a:rPr>
              <a:t>Состояние здоровья.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C00000"/>
                </a:solidFill>
                <a:cs typeface="Arial" charset="0"/>
              </a:rPr>
              <a:t>Развитие мелких мышц руки.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C00000"/>
                </a:solidFill>
                <a:cs typeface="Arial" charset="0"/>
              </a:rPr>
              <a:t>Пространственная организация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C00000"/>
                </a:solidFill>
                <a:cs typeface="Arial" charset="0"/>
              </a:rPr>
              <a:t>и координация движений, в том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C00000"/>
                </a:solidFill>
                <a:cs typeface="Arial" charset="0"/>
              </a:rPr>
              <a:t>числе  координация «глаз-рука».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C00000"/>
                </a:solidFill>
                <a:cs typeface="Arial" charset="0"/>
              </a:rPr>
              <a:t>Готовность к учебным нагрузкам</a:t>
            </a:r>
            <a:r>
              <a:rPr lang="ru-RU" sz="2400" dirty="0" smtClean="0">
                <a:cs typeface="Arial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Для тех,Кто живет на Охте))))))Объеденяйтесь!!! ВКонтак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429000"/>
            <a:ext cx="3876675" cy="2924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Учебные занятия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8586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Занятия проводятся в игровой форме.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Продолжительность </a:t>
            </a:r>
            <a:r>
              <a:rPr lang="ru-RU" sz="2400" b="1" dirty="0" smtClean="0">
                <a:solidFill>
                  <a:srgbClr val="FF0000"/>
                </a:solidFill>
              </a:rPr>
              <a:t>1 занятия составляет – 25 минут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Перемены по 5 минут.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Занятия  проводятся  </a:t>
            </a:r>
            <a:r>
              <a:rPr lang="ru-RU" sz="2400" b="1" dirty="0" smtClean="0">
                <a:solidFill>
                  <a:srgbClr val="FF0000"/>
                </a:solidFill>
              </a:rPr>
              <a:t>по понедельникам  и четвергам с 18 00 до 20 00.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Занятия начинаются </a:t>
            </a:r>
            <a:r>
              <a:rPr lang="ru-RU" sz="2400" b="1" dirty="0" smtClean="0">
                <a:solidFill>
                  <a:srgbClr val="FF0000"/>
                </a:solidFill>
              </a:rPr>
              <a:t>15 сентября 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12" y="1285860"/>
            <a:ext cx="2617476" cy="35012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УМК «ПРЕЕМСТВЕННОСТЬ»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22" name="Picture 2" descr="От слова к букве. (УМК Преемственность). В 2-х частях. ДОУ. Пособ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85860"/>
            <a:ext cx="5338750" cy="3297464"/>
          </a:xfrm>
          <a:prstGeom prst="rect">
            <a:avLst/>
          </a:prstGeom>
          <a:noFill/>
        </p:spPr>
      </p:pic>
      <p:pic>
        <p:nvPicPr>
          <p:cNvPr id="30724" name="Picture 4" descr="Зеленая тропинка. (УМК Преемственность). ДОУ. Пособ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429000"/>
            <a:ext cx="2200275" cy="2943225"/>
          </a:xfrm>
          <a:prstGeom prst="rect">
            <a:avLst/>
          </a:prstGeom>
          <a:noFill/>
        </p:spPr>
      </p:pic>
      <p:pic>
        <p:nvPicPr>
          <p:cNvPr id="30726" name="Picture 6" descr="Готов ли я к школе. Пособие для детей 5-7 лет. (УМК Преемств…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429000"/>
            <a:ext cx="2200275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Планируемые результаты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2" descr="От слова к букве. (УМК Преемственность). В 2-х частях. ДОУ. Пособи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2643206" cy="1928826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714744" y="928670"/>
            <a:ext cx="507209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ПИСЬМО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Знать: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все буквы русского алфавита и правильно называть их;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гласные и согласные звуки;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буквы русского алфавита;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отличия буквы и звука;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отличия письменной и устной речи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FF0000"/>
                </a:solidFill>
                <a:cs typeface="Times New Roman" pitchFamily="18" charset="0"/>
              </a:rPr>
              <a:t>ЧТЕНИЕ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857620" y="4286256"/>
            <a:ext cx="492922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Знать: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жанры литературы: стихи, рассказы, сказки, загадки;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наизусть 3 – 4 стихотворения;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автора прочитанного стихотворения;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714488"/>
            <a:ext cx="1785950" cy="2388998"/>
          </a:xfr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14678" y="1000108"/>
            <a:ext cx="53578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МАТЕМАТИКА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Знать: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цифры  чисел от 1 до 10;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название геометрических фигур: квадрат, треугольник, круг, многоугольник;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названия линий: кривая, ломаная, прямая;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математические знаки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142852"/>
            <a:ext cx="6500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Планируемые результаты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Планируемые результаты </a:t>
            </a: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143240" y="857232"/>
            <a:ext cx="557216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ОКРУЖАЮЩИЙ МИР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Знать: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цифры и числа от 1 до 10;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домашний адрес;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свою фамилию, имя, отчество;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имя и отчество родителей;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свой возраст и дату своего рождения;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основные признаки времён года;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основные группы растений;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основные группы животных;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 значении природы в жизни человека;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название планеты, на которой мы живём;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правила безопасного перехода улиц и дорог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Picture 4" descr="Зеленая тропинка. (УМК Преемственность). ДОУ. Пособ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1914523" cy="2560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126</TotalTime>
  <Words>315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Тема6</vt:lpstr>
      <vt:lpstr>ШКОЛА ДОШКОЛЬНИКА «Мудрый Совёнок» МБОУ СОШ № 85 </vt:lpstr>
      <vt:lpstr>ГОТОВНОСТЬ  РЕБЁНКА К ШКОЛЕ</vt:lpstr>
      <vt:lpstr>Психологическая готовность</vt:lpstr>
      <vt:lpstr>Физическая готовность</vt:lpstr>
      <vt:lpstr>Учебные занятия</vt:lpstr>
      <vt:lpstr>УМК «ПРЕЕМСТВЕННОСТЬ»</vt:lpstr>
      <vt:lpstr>Планируемые результаты </vt:lpstr>
      <vt:lpstr>Презентация PowerPoint</vt:lpstr>
      <vt:lpstr>Планируемые результаты </vt:lpstr>
      <vt:lpstr>Олимпиады</vt:lpstr>
      <vt:lpstr>Контактные данные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ДОШКОЛЬНИКА «Мудрый Совёнок» МБОУ СОШ № 85</dc:title>
  <dc:creator>admin</dc:creator>
  <cp:lastModifiedBy>Ученик</cp:lastModifiedBy>
  <cp:revision>3</cp:revision>
  <dcterms:created xsi:type="dcterms:W3CDTF">2014-09-01T19:23:46Z</dcterms:created>
  <dcterms:modified xsi:type="dcterms:W3CDTF">2014-09-02T12:02:33Z</dcterms:modified>
</cp:coreProperties>
</file>