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256" r:id="rId2"/>
    <p:sldId id="257" r:id="rId3"/>
    <p:sldId id="263" r:id="rId4"/>
    <p:sldId id="260" r:id="rId5"/>
    <p:sldId id="262" r:id="rId6"/>
    <p:sldId id="265" r:id="rId7"/>
    <p:sldId id="264" r:id="rId8"/>
    <p:sldId id="266" r:id="rId9"/>
    <p:sldId id="267" r:id="rId10"/>
    <p:sldId id="269" r:id="rId11"/>
    <p:sldId id="270" r:id="rId12"/>
    <p:sldId id="273" r:id="rId13"/>
    <p:sldId id="271" r:id="rId14"/>
    <p:sldId id="274" r:id="rId15"/>
    <p:sldId id="275" r:id="rId16"/>
    <p:sldId id="276" r:id="rId17"/>
    <p:sldId id="278" r:id="rId18"/>
    <p:sldId id="268" r:id="rId19"/>
    <p:sldId id="272" r:id="rId20"/>
    <p:sldId id="279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15F8-0912-48C9-A07A-2E85E512433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E1535-4178-4F84-9080-F4AAE182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1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Женщина токарь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1535-4178-4F84-9080-F4AAE182C2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Китайская женщина-тайконавт покоряет космос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1535-4178-4F84-9080-F4AAE182C2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физики в космосе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1535-4178-4F84-9080-F4AAE182C2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BBC_ Выдающиеся женщины ХХ столетия - Мадам Чан Кайши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1535-4178-4F84-9080-F4AAE182C2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A0AD6-22DB-4158-8E98-71FC0D5F7330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93B67-28BB-4740-BD61-0D5FBEB1E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BAAEE-F989-4240-8527-CEE2441274E6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114F9-9DAC-435D-836F-79CAEC915D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AE50D-6E19-45E4-B837-EE72E9713F40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9F9FA-3F2D-4890-A64E-764A3E959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BDFF1-7576-4C77-9798-B93F2E88C056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5FDD7-A0F8-4CDD-84E7-CD2CDCF8B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1B4E3-B17D-40EB-B532-AF13C991619E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B9F85-2943-4018-98F9-8589508E2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71433-3CF6-4075-90AB-A90955353AC2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A84FF-4FDD-49E4-ACA0-2A7039525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4ED28-2CF4-4906-9CC8-F806926B9C7A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05E88-D362-4920-AC6C-A534FABFB9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F1DB8-9D0D-4F05-8EC9-0C07163EC2BC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602DA-8E01-4FD3-9F21-0556BC2BD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75D02-76EB-45D4-8CAA-9DCBC006EDED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8D56C-0ED4-4204-9C29-40A40A079F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3DD11-9FE3-4326-B250-4338A7F10ED3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1FB8D-D63C-48FA-8BDF-E1014B6F8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A1214-01A0-46FE-A26B-AE83A480BB50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286DF69-6F68-4DB1-BD5E-E62ED558D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FBBA25-2EE2-42BB-B016-85D4F2519B76}" type="datetimeFigureOut">
              <a:rPr lang="ru-RU" smtClean="0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D3BF701-7866-4C2F-AAB3-57D3E5B9BC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8%20&#1084;&#1072;&#1088;&#1090;&#1072;%202015\&#1044;&#1077;&#1074;&#1091;&#1096;&#1082;&#1072;-&#1090;&#1086;&#1082;&#1072;&#1088;&#1100;%20&#1087;&#1088;&#1086;&#1080;&#1079;&#1074;&#1077;&#1083;&#1072;%20&#1092;&#1091;&#1088;&#1086;&#1088;%20&#1085;&#1072;%20&#1095;&#1077;&#1084;&#1087;&#1080;&#1086;&#1085;&#1072;&#1090;&#1077;%20&#1088;&#1072;&#1073;&#1086;&#1095;&#1080;&#1093;%20&#1089;&#1087;&#1077;&#1094;&#1080;&#1072;&#1083;&#1100;&#1085;&#1086;&#1089;&#1090;&#1077;&#1081;.mp4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8%20&#1084;&#1072;&#1088;&#1090;&#1072;%202015\&#1050;&#1080;&#1090;&#1072;&#1081;&#1089;&#1082;&#1072;&#1103;%20&#1078;&#1077;&#1085;&#1097;&#1080;&#1085;&#1072;-&#1090;&#1072;&#1081;&#1082;&#1086;&#1085;&#1072;&#1074;&#1090;%20&#1087;&#1086;&#1082;&#1086;&#1088;&#1103;&#1077;&#1090;%20&#1082;&#1086;&#1089;&#1084;&#1086;&#1089;.mp4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8%20&#1084;&#1072;&#1088;&#1090;&#1072;%202015\&#1059;&#1088;&#1086;&#1082;%20&#1092;&#1080;&#1079;&#1080;&#1082;&#1080;%20-%20&#1080;&#1079;%20&#1082;&#1086;&#1089;&#1084;&#1086;&#1089;&#1072;.mp4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8%20&#1084;&#1072;&#1088;&#1090;&#1072;%202015\BBC_%20&#1042;&#1099;&#1076;&#1072;&#1102;&#1097;&#1080;&#1077;&#1089;&#1103;%20&#1078;&#1077;&#1085;&#1097;&#1080;&#1085;&#1099;%20&#1061;&#1061;%20&#1089;&#1090;&#1086;&#1083;&#1077;&#1090;&#1080;&#1103;%20-%20&#1052;&#1072;&#1076;&#1072;&#1084;%20&#1063;&#1072;&#1085;%20&#1050;&#1072;&#1081;&#1096;&#1080;.mp4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836712"/>
            <a:ext cx="6336704" cy="38884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0" i="1" dirty="0" smtClean="0">
                <a:solidFill>
                  <a:srgbClr val="FF0000"/>
                </a:solidFill>
              </a:rPr>
              <a:t>8 марта - Международный день борьбы за права женщин и международный </a:t>
            </a:r>
            <a:br>
              <a:rPr lang="ru-RU" sz="4800" b="0" i="1" dirty="0" smtClean="0">
                <a:solidFill>
                  <a:srgbClr val="FF0000"/>
                </a:solidFill>
              </a:rPr>
            </a:br>
            <a:r>
              <a:rPr lang="ru-RU" sz="4800" b="0" i="1" dirty="0" smtClean="0">
                <a:solidFill>
                  <a:srgbClr val="FF0000"/>
                </a:solidFill>
              </a:rPr>
              <a:t>мир</a:t>
            </a:r>
            <a:r>
              <a:rPr lang="ru-RU" sz="4800" b="0" dirty="0" smtClean="0">
                <a:solidFill>
                  <a:srgbClr val="FF0000"/>
                </a:solidFill>
              </a:rPr>
              <a:t>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148" name="Picture 2" descr="C:\Users\user\AppData\Local\Microsoft\Windows\Temporary Internet Files\Content.IE5\DA047PLI\MC900429763[1].wmf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252879" cy="38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44208" y="528408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Олеся Николаевна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Присухина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г. Хабаровск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КГАОУ КЦО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 в наше время</a:t>
            </a:r>
            <a:br>
              <a:rPr lang="ru-RU" dirty="0" smtClean="0"/>
            </a:br>
            <a:r>
              <a:rPr lang="ru-RU" dirty="0" smtClean="0"/>
              <a:t>женщина не сдает позиций.</a:t>
            </a:r>
            <a:endParaRPr lang="ru-RU" dirty="0"/>
          </a:p>
        </p:txBody>
      </p:sp>
      <p:pic>
        <p:nvPicPr>
          <p:cNvPr id="3" name="Рисунок 2" descr="iStock_000009836872X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4398142"/>
            <a:ext cx="2736305" cy="1911177"/>
          </a:xfrm>
          <a:prstGeom prst="rect">
            <a:avLst/>
          </a:prstGeom>
        </p:spPr>
      </p:pic>
      <p:pic>
        <p:nvPicPr>
          <p:cNvPr id="4" name="Рисунок 3" descr="1375874460_sky20120221105318debeule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2808312" cy="2106235"/>
          </a:xfrm>
          <a:prstGeom prst="rect">
            <a:avLst/>
          </a:prstGeom>
        </p:spPr>
      </p:pic>
      <p:pic>
        <p:nvPicPr>
          <p:cNvPr id="5" name="Рисунок 4" descr="1270964709nVUt6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492896"/>
            <a:ext cx="2304256" cy="1536171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25144"/>
            <a:ext cx="2520280" cy="1681715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564904"/>
            <a:ext cx="2358008" cy="353701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Девушка-токарь произвела фурор на чемпионате рабочих специальнос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4003" y="0"/>
            <a:ext cx="9168003" cy="687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Китайская женщина-тайконавт покоряет космо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Урок физики - из космос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64896" cy="11543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Валентина Терешкова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— первая женщина-космонавт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988840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 июня 1963 года в 12 часов 30 минут по </a:t>
            </a:r>
            <a:r>
              <a:rPr lang="ru-RU" dirty="0" err="1" smtClean="0"/>
              <a:t>мск</a:t>
            </a:r>
            <a:r>
              <a:rPr lang="ru-RU" dirty="0" smtClean="0"/>
              <a:t> в СССР на орбиту спутника Земли был выведен космический корабль «Восток-6», впервые в мире пилотируемый женщиной — Валентиной Терешковой. Она является единственной в мире женщиной, совершившей космический полёт в одиночку. Позывной на время полёта — «Чайка»; фраза, которую она произнесла перед стартом: «Эй! Небо, сними шляпу!»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dirty="0" smtClean="0"/>
              <a:t>Терешкова является первой в России женщиной, получившей звание генерал-майора.</a:t>
            </a:r>
            <a:endParaRPr lang="ru-RU" dirty="0"/>
          </a:p>
        </p:txBody>
      </p:sp>
      <p:pic>
        <p:nvPicPr>
          <p:cNvPr id="4" name="Рисунок 3" descr="1331058422_tereshkova-valentina-vladimir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3096344" cy="450923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373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765"/>
            <a:ext cx="9144000" cy="6885765"/>
          </a:xfrm>
          <a:prstGeom prst="rect">
            <a:avLst/>
          </a:prstGeom>
        </p:spPr>
      </p:pic>
      <p:pic>
        <p:nvPicPr>
          <p:cNvPr id="3" name="Рисунок 2" descr="c966f4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571500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nteresting_201307240913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764704"/>
            <a:ext cx="3967024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373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765"/>
            <a:ext cx="9144000" cy="6885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489376" cy="5616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Елена Серова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(род. 22 апреля 1976, село Воздвиженка, Уссурийский городской округ Приморского края) — российский космонавт-испытатель. Вторая женщина-россиянка, после Елены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Кондаковой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(четвёртая с учётом СССР), совершившая космический полёт.</a:t>
            </a:r>
            <a:b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Первая за 20 лет женщина-космонавт из России.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26 сентября 2014 года стартовала в качестве бортинженера-1 пилотируемого корабля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«Союз ТМА-14М».</a:t>
            </a:r>
            <a:endParaRPr lang="ru-RU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er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4099883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8373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765"/>
            <a:ext cx="9144000" cy="6885765"/>
          </a:xfrm>
          <a:prstGeom prst="rect">
            <a:avLst/>
          </a:prstGeom>
        </p:spPr>
      </p:pic>
      <p:pic>
        <p:nvPicPr>
          <p:cNvPr id="4" name="Рисунок 3" descr="serov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7884875" cy="5256584"/>
          </a:xfrm>
          <a:prstGeom prst="rect">
            <a:avLst/>
          </a:prstGeom>
        </p:spPr>
      </p:pic>
      <p:pic>
        <p:nvPicPr>
          <p:cNvPr id="5" name="Рисунок 4" descr="Elena_Serova_food_tasting_-_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99592" y="548680"/>
            <a:ext cx="2305331" cy="2808312"/>
          </a:xfrm>
          <a:prstGeom prst="rect">
            <a:avLst/>
          </a:prstGeom>
        </p:spPr>
      </p:pic>
      <p:pic>
        <p:nvPicPr>
          <p:cNvPr id="6" name="Рисунок 5" descr="image735044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140968"/>
            <a:ext cx="2808312" cy="333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824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мира и солидарности.</a:t>
            </a:r>
            <a:endParaRPr lang="ru-RU" dirty="0"/>
          </a:p>
        </p:txBody>
      </p:sp>
      <p:pic>
        <p:nvPicPr>
          <p:cNvPr id="6" name="Рисунок 5" descr="40699258_8m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528392" cy="5458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55976" y="220486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первую очередь, этот день посвящен дружбе, любви и уважению. Ни одна женщина на Земле  не пожелает войны. </a:t>
            </a:r>
          </a:p>
          <a:p>
            <a:endParaRPr lang="ru-RU" sz="2000" dirty="0" smtClean="0"/>
          </a:p>
          <a:p>
            <a:r>
              <a:rPr lang="ru-RU" sz="2000" dirty="0" smtClean="0"/>
              <a:t>Женщина против насилия, разрушений, жестокости, убийства. </a:t>
            </a:r>
          </a:p>
          <a:p>
            <a:endParaRPr lang="ru-RU" sz="2000" dirty="0" smtClean="0"/>
          </a:p>
          <a:p>
            <a:r>
              <a:rPr lang="ru-RU" sz="2000" dirty="0" smtClean="0"/>
              <a:t>Все женщины планеты – сестры в желании победить зло.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BBC_ Выдающиеся женщины ХХ столетия - Мадам Чан Кайш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3" descr="C:\Users\user\AppData\Local\Microsoft\Windows\Temporary Internet Files\Content.IE5\MQWO95Y8\MC90042976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3845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Текст 2"/>
          <p:cNvSpPr>
            <a:spLocks noGrp="1"/>
          </p:cNvSpPr>
          <p:nvPr>
            <p:ph type="body" sz="half" idx="2"/>
          </p:nvPr>
        </p:nvSpPr>
        <p:spPr>
          <a:xfrm rot="418914">
            <a:off x="3989552" y="1364765"/>
            <a:ext cx="4175125" cy="3703986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Международный  женский день!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Праздник мира, уважения, дружбы, любви и мечты!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field_with_flow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003232" cy="244827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Поздравляем </a:t>
            </a:r>
            <a:b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 праздником!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4" name="Рисунок 3" descr="img_9824e861b4461a5d98b6a1772e40f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806537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25922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Источники:</a:t>
            </a:r>
            <a:br>
              <a:rPr lang="ru-RU" sz="1800" dirty="0" smtClean="0"/>
            </a:br>
            <a:r>
              <a:rPr lang="ru-RU" sz="1800" dirty="0" smtClean="0"/>
              <a:t> 1. http://arsenyev.net/urozhenka-primorskogo-kraya-elena-serova-stanet-chetvertoy-rossiyskoy-zhenschinoy-kosmonavtom-17092014.html</a:t>
            </a:r>
            <a:br>
              <a:rPr lang="ru-RU" sz="1800" dirty="0" smtClean="0"/>
            </a:br>
            <a:r>
              <a:rPr lang="ru-RU" sz="1800" dirty="0" smtClean="0"/>
              <a:t>2. </a:t>
            </a:r>
            <a:r>
              <a:rPr lang="en-US" sz="1800" dirty="0" smtClean="0"/>
              <a:t>https://ru.wikipedia.org/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 </a:t>
            </a:r>
            <a:r>
              <a:rPr lang="en-US" sz="1800" dirty="0" smtClean="0"/>
              <a:t>http://pixshark.com/hd-wallpaper-space-nasa.htm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</a:t>
            </a:r>
            <a:r>
              <a:rPr lang="en-US" sz="1800" dirty="0" smtClean="0"/>
              <a:t>https://vk.com/womantory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0103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 1975 года ООН начала проводить 8 марта </a:t>
            </a:r>
            <a:r>
              <a:rPr lang="ru-RU" sz="2800" b="1" dirty="0" smtClean="0">
                <a:solidFill>
                  <a:srgbClr val="C00000"/>
                </a:solidFill>
              </a:rPr>
              <a:t>Международный женский день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8-mart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24736" cy="471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79296" cy="489654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 1975 года ООН, в связи с Международным годом женщин, начала 8 марта проводить </a:t>
            </a:r>
            <a:r>
              <a:rPr lang="ru-RU" sz="2400" b="1" dirty="0" smtClean="0"/>
              <a:t>Международный женский день</a:t>
            </a:r>
            <a:r>
              <a:rPr lang="ru-RU" sz="2400" dirty="0" smtClean="0"/>
              <a:t>. В 1977 году Генеральная Ассамблея ООН предложила государствам объявить, в соответствии с их традициями и обычаями, любой день этого года Днём борьбы за права женщин и международный мир Организации Объединённых Наций. Это решение было принято в связи как с Международным годом женщин, так и Международным десятилетием женщин (1976—1985 годы).</a:t>
            </a:r>
            <a:br>
              <a:rPr lang="ru-RU" sz="2400" dirty="0" smtClean="0"/>
            </a:br>
            <a:r>
              <a:rPr lang="ru-RU" sz="2400" dirty="0" smtClean="0"/>
              <a:t>Посвященные Дню борьбы за права женщин и международный мир Организации Объединённых Наций мероприятия приурочиваются ООН к 8 марта.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115212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России впервые праздник 8 марта отметили в 1913 году в Санкт-Петербурге.</a:t>
            </a:r>
            <a:endParaRPr lang="ru-RU" sz="3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Ris_2_Petrogra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99498">
            <a:off x="4075307" y="3076041"/>
            <a:ext cx="4514393" cy="3085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8 марта 2015\831683ca231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4448">
            <a:off x="437489" y="2015402"/>
            <a:ext cx="4484114" cy="3081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Мужественность – черта присущая женщине.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Во все времена женщина играла важнейшую роль в судьбе мира и человечества. Особенно заметен этот факт во время войн и международных конфликтов.</a:t>
            </a:r>
            <a:br>
              <a:rPr lang="ru-RU" sz="2400" dirty="0" smtClean="0"/>
            </a:br>
            <a:r>
              <a:rPr lang="ru-RU" sz="2400" dirty="0" smtClean="0"/>
              <a:t>	Во время Великой Отечественной Войны женщины в тылу работали днём и ночью: воспитывали детей, ухаживали за ранеными и стариками, работали на заводах и в полях, тем самым, полностью заменяя мужчин.</a:t>
            </a:r>
            <a:br>
              <a:rPr lang="ru-RU" sz="2400" dirty="0" smtClean="0"/>
            </a:br>
            <a:r>
              <a:rPr lang="ru-RU" sz="2400" dirty="0" smtClean="0"/>
              <a:t>	Среди них были и те, которые добровольно шли на фронт. Мы помним их, как храбрых защитниц Отечества.</a:t>
            </a:r>
            <a:endParaRPr lang="ru-RU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se15RaprX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14157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uMq7bF-e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337476" cy="589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rfWDppKN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34511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219</Words>
  <Application>Microsoft Office PowerPoint</Application>
  <PresentationFormat>Экран (4:3)</PresentationFormat>
  <Paragraphs>34</Paragraphs>
  <Slides>21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8 марта - Международный день борьбы за права женщин и международный  мир.</vt:lpstr>
      <vt:lpstr>Презентация PowerPoint</vt:lpstr>
      <vt:lpstr>С 1975 года ООН начала проводить 8 марта Международный женский день.</vt:lpstr>
      <vt:lpstr>С 1975 года ООН, в связи с Международным годом женщин, начала 8 марта проводить Международный женский день. В 1977 году Генеральная Ассамблея ООН предложила государствам объявить, в соответствии с их традициями и обычаями, любой день этого года Днём борьбы за права женщин и международный мир Организации Объединённых Наций. Это решение было принято в связи как с Международным годом женщин, так и Международным десятилетием женщин (1976—1985 годы). Посвященные Дню борьбы за права женщин и международный мир Организации Объединённых Наций мероприятия приурочиваются ООН к 8 марта.</vt:lpstr>
      <vt:lpstr>В России впервые праздник 8 марта отметили в 1913 году в Санкт-Петербурге.</vt:lpstr>
      <vt:lpstr>Мужественность – черта присущая женщине.   Во все времена женщина играла важнейшую роль в судьбе мира и человечества. Особенно заметен этот факт во время войн и международных конфликтов.  Во время Великой Отечественной Войны женщины в тылу работали днём и ночью: воспитывали детей, ухаживали за ранеными и стариками, работали на заводах и в полях, тем самым, полностью заменяя мужчин.  Среди них были и те, которые добровольно шли на фронт. Мы помним их, как храбрых защитниц Отечества.</vt:lpstr>
      <vt:lpstr>Презентация PowerPoint</vt:lpstr>
      <vt:lpstr>Презентация PowerPoint</vt:lpstr>
      <vt:lpstr>Презентация PowerPoint</vt:lpstr>
      <vt:lpstr>И в наше время женщина не сдает позиций.</vt:lpstr>
      <vt:lpstr>Презентация PowerPoint</vt:lpstr>
      <vt:lpstr>Презентация PowerPoint</vt:lpstr>
      <vt:lpstr>Презентация PowerPoint</vt:lpstr>
      <vt:lpstr>Валентина Терешкова   — первая женщина-космонавт</vt:lpstr>
      <vt:lpstr>Презентация PowerPoint</vt:lpstr>
      <vt:lpstr>Елена Серова  (род. 22 апреля 1976, село Воздвиженка, Уссурийский городской округ Приморского края) — российский космонавт-испытатель. Вторая женщина-россиянка, после Елены Кондаковой (четвёртая с учётом СССР), совершившая космический полёт.   Первая за 20 лет женщина-космонавт из России.   26 сентября 2014 года стартовала в качестве бортинженера-1 пилотируемого корабля  «Союз ТМА-14М».</vt:lpstr>
      <vt:lpstr>Презентация PowerPoint</vt:lpstr>
      <vt:lpstr>День мира и солидарности.</vt:lpstr>
      <vt:lpstr>Презентация PowerPoint</vt:lpstr>
      <vt:lpstr>Поздравляем  с праздником!</vt:lpstr>
      <vt:lpstr>Источники:  1. http://arsenyev.net/urozhenka-primorskogo-kraya-elena-serova-stanet-chetvertoy-rossiyskoy-zhenschinoy-kosmonavtom-17092014.html 2. https://ru.wikipedia.org/ 3. http://pixshark.com/hd-wallpaper-space-nasa.htm  4. https://vk.com/womantory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 – праздник всех женщин</dc:title>
  <dc:creator>user</dc:creator>
  <cp:lastModifiedBy>Мулцибер</cp:lastModifiedBy>
  <cp:revision>63</cp:revision>
  <dcterms:created xsi:type="dcterms:W3CDTF">2014-03-04T15:39:23Z</dcterms:created>
  <dcterms:modified xsi:type="dcterms:W3CDTF">2015-11-22T05:15:51Z</dcterms:modified>
</cp:coreProperties>
</file>