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0" r:id="rId6"/>
    <p:sldId id="261" r:id="rId7"/>
    <p:sldId id="263" r:id="rId8"/>
    <p:sldId id="25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088AE-7AC3-4ABD-A439-88B9B08AC4EE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E447-83FB-4DCB-9988-36A5E14632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769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088AE-7AC3-4ABD-A439-88B9B08AC4EE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E447-83FB-4DCB-9988-36A5E14632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184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088AE-7AC3-4ABD-A439-88B9B08AC4EE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E447-83FB-4DCB-9988-36A5E14632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572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088AE-7AC3-4ABD-A439-88B9B08AC4EE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E447-83FB-4DCB-9988-36A5E14632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964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088AE-7AC3-4ABD-A439-88B9B08AC4EE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E447-83FB-4DCB-9988-36A5E14632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725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088AE-7AC3-4ABD-A439-88B9B08AC4EE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E447-83FB-4DCB-9988-36A5E14632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220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088AE-7AC3-4ABD-A439-88B9B08AC4EE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E447-83FB-4DCB-9988-36A5E14632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526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088AE-7AC3-4ABD-A439-88B9B08AC4EE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E447-83FB-4DCB-9988-36A5E14632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644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088AE-7AC3-4ABD-A439-88B9B08AC4EE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E447-83FB-4DCB-9988-36A5E14632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895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088AE-7AC3-4ABD-A439-88B9B08AC4EE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E447-83FB-4DCB-9988-36A5E14632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892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088AE-7AC3-4ABD-A439-88B9B08AC4EE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E447-83FB-4DCB-9988-36A5E14632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440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>
                <a:alpha val="9000"/>
                <a:lumMod val="40000"/>
                <a:lumOff val="60000"/>
              </a:srgbClr>
            </a:gs>
            <a:gs pos="53000">
              <a:srgbClr val="D4DEFF"/>
            </a:gs>
            <a:gs pos="87000">
              <a:srgbClr val="D4DEFF"/>
            </a:gs>
            <a:gs pos="100000">
              <a:srgbClr val="96AB94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088AE-7AC3-4ABD-A439-88B9B08AC4EE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2E447-83FB-4DCB-9988-36A5E14632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95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5300" b="1" dirty="0" smtClean="0">
                <a:solidFill>
                  <a:schemeClr val="tx2">
                    <a:lumMod val="75000"/>
                  </a:schemeClr>
                </a:solidFill>
              </a:rPr>
              <a:t>Изложение по коллективно-составленному плану</a:t>
            </a:r>
            <a:br>
              <a:rPr lang="ru-RU" sz="53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5300" b="1" dirty="0" smtClean="0">
                <a:solidFill>
                  <a:schemeClr val="tx2">
                    <a:lumMod val="75000"/>
                  </a:schemeClr>
                </a:solidFill>
              </a:rPr>
              <a:t>«Лесной пожар»</a:t>
            </a:r>
            <a:endParaRPr lang="ru-RU" sz="53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3573016"/>
            <a:ext cx="6400800" cy="1752600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2400" dirty="0" smtClean="0">
                <a:solidFill>
                  <a:srgbClr val="7030A0"/>
                </a:solidFill>
              </a:rPr>
              <a:t>Учитель начальных классов </a:t>
            </a:r>
          </a:p>
          <a:p>
            <a:pPr algn="r"/>
            <a:r>
              <a:rPr lang="ru-RU" sz="2400" dirty="0" smtClean="0">
                <a:solidFill>
                  <a:srgbClr val="7030A0"/>
                </a:solidFill>
              </a:rPr>
              <a:t>Иванова Марина Владимировна</a:t>
            </a:r>
          </a:p>
          <a:p>
            <a:pPr algn="r"/>
            <a:r>
              <a:rPr lang="ru-RU" sz="2400" dirty="0" smtClean="0">
                <a:solidFill>
                  <a:srgbClr val="7030A0"/>
                </a:solidFill>
              </a:rPr>
              <a:t>ГБОУ СОШ №280</a:t>
            </a:r>
          </a:p>
          <a:p>
            <a:pPr algn="r"/>
            <a:r>
              <a:rPr lang="ru-RU" sz="2400" dirty="0">
                <a:solidFill>
                  <a:srgbClr val="7030A0"/>
                </a:solidFill>
              </a:rPr>
              <a:t>и</a:t>
            </a:r>
            <a:r>
              <a:rPr lang="ru-RU" sz="2400" dirty="0" smtClean="0">
                <a:solidFill>
                  <a:srgbClr val="7030A0"/>
                </a:solidFill>
              </a:rPr>
              <a:t>мени М. Ю. Лермонтова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40968"/>
            <a:ext cx="3672408" cy="244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062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908720"/>
            <a:ext cx="79928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	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Дед пошёл охотиться к озеру. Леса стояли сухие. Но вдруг с юга потянуло гарью. Поднялся ветер. Дым густел, стало трудно дышать.</a:t>
            </a:r>
          </a:p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	Дед понял, что начался лесной пожар. Огонь идёт прямо на него. Дед побежал по кочкам. Он спотыкался, падал. Сзади был слышен гул и треск огня.</a:t>
            </a:r>
          </a:p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	В это время из-под ног деда выскочил заяц. Дед обрадовался. Он знал, что звери лучше человека чуют, откуда идёт огонь. Они всегда спасаются. Дед побежал за зайцем.  Заяц вывел его из огня. 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755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04664"/>
            <a:ext cx="88924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 smtClean="0">
                <a:solidFill>
                  <a:srgbClr val="006600"/>
                </a:solidFill>
              </a:rPr>
              <a:t>Найдите ответы на вопросы:</a:t>
            </a:r>
          </a:p>
          <a:p>
            <a:endParaRPr lang="ru-RU" sz="3200" b="1" u="sng" dirty="0" smtClean="0">
              <a:solidFill>
                <a:srgbClr val="006600"/>
              </a:solidFill>
            </a:endParaRPr>
          </a:p>
          <a:p>
            <a:r>
              <a:rPr lang="ru-RU" sz="3200" b="1" dirty="0" smtClean="0"/>
              <a:t>Почему начался лесной пожар?</a:t>
            </a:r>
          </a:p>
          <a:p>
            <a:r>
              <a:rPr lang="ru-RU" sz="3200" b="1" dirty="0" smtClean="0"/>
              <a:t>Где охотился дед?</a:t>
            </a:r>
          </a:p>
          <a:p>
            <a:r>
              <a:rPr lang="ru-RU" sz="3200" b="1" dirty="0" smtClean="0"/>
              <a:t>Кто помог спастись деду?</a:t>
            </a:r>
          </a:p>
          <a:p>
            <a:r>
              <a:rPr lang="ru-RU" sz="3200" b="1" dirty="0" smtClean="0"/>
              <a:t>Куда бежал зверёк?</a:t>
            </a:r>
          </a:p>
          <a:p>
            <a:r>
              <a:rPr lang="ru-RU" sz="3200" b="1" dirty="0" smtClean="0"/>
              <a:t>Почему дед побежал за зайцем?</a:t>
            </a:r>
          </a:p>
          <a:p>
            <a:r>
              <a:rPr lang="ru-RU" sz="3200" b="1" dirty="0" smtClean="0"/>
              <a:t>Деду удалось спастись от пожара?</a:t>
            </a:r>
          </a:p>
          <a:p>
            <a:r>
              <a:rPr lang="ru-RU" sz="3200" b="1" dirty="0" smtClean="0"/>
              <a:t>Сколько частей в тексте? </a:t>
            </a:r>
          </a:p>
          <a:p>
            <a:r>
              <a:rPr lang="ru-RU" sz="3200" b="1" dirty="0" smtClean="0"/>
              <a:t>Определи тему текста (про что? про кого?) 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4267918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1234" y="476672"/>
            <a:ext cx="85689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	Дед пошёл охотиться к озеру. Леса стояли сухие. Но вдруг с юга потянуло гарью. Поднялся ветер. Дым густел, стало трудно дышать.</a:t>
            </a:r>
            <a:endParaRPr lang="ru-RU" sz="4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356992"/>
            <a:ext cx="4211960" cy="2806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53352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836712"/>
            <a:ext cx="784887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	Дед понял, что начался лесной пожар. Огонь идёт прямо на него. Дед побежал по кочкам. Он спотыкался, падал. Сзади был слышен гул и треск огня.</a:t>
            </a:r>
            <a:endParaRPr lang="ru-RU" sz="4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951831"/>
            <a:ext cx="4320540" cy="280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775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828836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	</a:t>
            </a:r>
            <a:endParaRPr lang="ru-RU" sz="4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620688"/>
            <a:ext cx="84969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В это время из-под ног деда выскочил заяц. Дед обрадовался. Он знал, что звери лучше человека чуют, откуда идёт огонь. Они всегда спасаются. Дед побежал за зайцем.  Заяц вывел его из огня. 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406340"/>
            <a:ext cx="2953557" cy="210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90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5278" y="260648"/>
            <a:ext cx="5936241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План: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1)                                 </a:t>
            </a: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2)                                 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3)                                 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3163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6424" y="980728"/>
            <a:ext cx="61744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Работа с текстом.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67132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78</Words>
  <Application>Microsoft Office PowerPoint</Application>
  <PresentationFormat>Экран (4:3)</PresentationFormat>
  <Paragraphs>27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Изложение по коллективно-составленному плану «Лесной пожар»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5</cp:revision>
  <dcterms:created xsi:type="dcterms:W3CDTF">2015-12-01T05:56:07Z</dcterms:created>
  <dcterms:modified xsi:type="dcterms:W3CDTF">2015-12-01T06:34:28Z</dcterms:modified>
</cp:coreProperties>
</file>