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 класс.  Урок 49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Повторение пройденных букв. Списывание с печатного текста.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6991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Какие буквы здесь спрятались?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628800"/>
            <a:ext cx="5477632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2494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Запиши буквы самостоятельно.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1484785"/>
            <a:ext cx="67687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3600" i="1"/>
              <a:t>А, И, Н, С, Р, Е, О, У, Д, Я</a:t>
            </a:r>
            <a:r>
              <a:rPr lang="x-none" sz="3600" i="1"/>
              <a:t>; </a:t>
            </a:r>
            <a:endParaRPr lang="ru-RU" sz="3600" i="1" dirty="0" smtClean="0"/>
          </a:p>
          <a:p>
            <a:endParaRPr lang="ru-RU" sz="3600" i="1" dirty="0"/>
          </a:p>
          <a:p>
            <a:pPr algn="ctr"/>
            <a:r>
              <a:rPr lang="x-none" sz="3600" i="1" smtClean="0"/>
              <a:t>н</a:t>
            </a:r>
            <a:r>
              <a:rPr lang="x-none" sz="3600" i="1"/>
              <a:t>, м, л, р, с, а, о, ы, и, у.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45929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слова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04864"/>
            <a:ext cx="718737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792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Какое из слов походит к схеме </a:t>
            </a:r>
            <a:br>
              <a:rPr lang="ru-RU" dirty="0" smtClean="0"/>
            </a:br>
            <a:r>
              <a:rPr lang="ru-RU" i="1" dirty="0" smtClean="0"/>
              <a:t>малина  нос  лиса 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7989115" cy="834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627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Проверим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564904"/>
            <a:ext cx="7782128" cy="1037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3758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Проверим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8"/>
            <a:ext cx="6755415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3044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Проверим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492896"/>
            <a:ext cx="6282072" cy="108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8288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617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</TotalTime>
  <Words>68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Повторение пройденных букв. Списывание с печатного текста.</vt:lpstr>
      <vt:lpstr>Какие буквы здесь спрятались?</vt:lpstr>
      <vt:lpstr>Запиши буквы самостоятельно.</vt:lpstr>
      <vt:lpstr>Составь слова</vt:lpstr>
      <vt:lpstr> Какое из слов походит к схеме  малина  нос  лиса ?</vt:lpstr>
      <vt:lpstr>Проверим</vt:lpstr>
      <vt:lpstr>Проверим</vt:lpstr>
      <vt:lpstr>Проверим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пройденных букв. Списывание с печатного текста.</dc:title>
  <dc:creator>Светлана</dc:creator>
  <cp:lastModifiedBy>Григорьева</cp:lastModifiedBy>
  <cp:revision>4</cp:revision>
  <dcterms:created xsi:type="dcterms:W3CDTF">2015-11-16T15:57:12Z</dcterms:created>
  <dcterms:modified xsi:type="dcterms:W3CDTF">2015-11-16T16:45:08Z</dcterms:modified>
</cp:coreProperties>
</file>