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53</a:t>
            </a:r>
          </a:p>
          <a:p>
            <a:r>
              <a:rPr lang="ru-RU" dirty="0" smtClean="0"/>
              <a:t>Русский язык 1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73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Какие буквы здесь спрятались?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2780928"/>
            <a:ext cx="6175745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67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 задания: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Запишите </a:t>
            </a:r>
            <a:r>
              <a:rPr lang="ru-RU" dirty="0"/>
              <a:t>все изученные заглавные и строчные буквы, которые обозначают согласные звуки.</a:t>
            </a:r>
          </a:p>
          <a:p>
            <a:pPr marL="0" indent="0">
              <a:buNone/>
            </a:pPr>
            <a:r>
              <a:rPr lang="ru-RU" dirty="0"/>
              <a:t>2</a:t>
            </a:r>
            <a:r>
              <a:rPr lang="ru-RU" dirty="0" smtClean="0"/>
              <a:t>. Запишите </a:t>
            </a:r>
            <a:r>
              <a:rPr lang="ru-RU" dirty="0"/>
              <a:t>букву, которая не обозначает звука.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272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Выборочный </a:t>
            </a:r>
            <a:r>
              <a:rPr lang="ru-RU" dirty="0"/>
              <a:t>диктант.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 </a:t>
            </a:r>
            <a:r>
              <a:rPr lang="ru-RU" dirty="0"/>
              <a:t>Запишите только те слоги, где есть звук [</a:t>
            </a:r>
            <a:r>
              <a:rPr lang="ru-RU" i="1" dirty="0"/>
              <a:t>а</a:t>
            </a:r>
            <a:r>
              <a:rPr lang="ru-RU" dirty="0" smtClean="0"/>
              <a:t>]: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i="1" dirty="0"/>
              <a:t>ты, ла, </a:t>
            </a:r>
            <a:r>
              <a:rPr lang="ru-RU" i="1" dirty="0" err="1"/>
              <a:t>ру</a:t>
            </a:r>
            <a:r>
              <a:rPr lang="ru-RU" i="1" dirty="0"/>
              <a:t>, </a:t>
            </a:r>
            <a:r>
              <a:rPr lang="ru-RU" i="1" dirty="0" err="1"/>
              <a:t>ны</a:t>
            </a:r>
            <a:r>
              <a:rPr lang="ru-RU" i="1" dirty="0"/>
              <a:t>, да, </a:t>
            </a:r>
            <a:r>
              <a:rPr lang="ru-RU" i="1" dirty="0" err="1"/>
              <a:t>мя</a:t>
            </a:r>
            <a:r>
              <a:rPr lang="ru-RU" dirty="0"/>
              <a:t>.</a:t>
            </a:r>
          </a:p>
          <a:p>
            <a:r>
              <a:rPr lang="ru-RU" dirty="0" smtClean="0"/>
              <a:t>4. Запишите </a:t>
            </a:r>
            <a:r>
              <a:rPr lang="ru-RU" dirty="0"/>
              <a:t>слоги, которые начинаются со звука [</a:t>
            </a:r>
            <a:r>
              <a:rPr lang="ru-RU" i="1" dirty="0"/>
              <a:t>т</a:t>
            </a:r>
            <a:r>
              <a:rPr lang="ru-RU" dirty="0" smtClean="0"/>
              <a:t>]:</a:t>
            </a:r>
          </a:p>
          <a:p>
            <a:pPr marL="0" indent="0" algn="ctr">
              <a:buNone/>
            </a:pPr>
            <a:r>
              <a:rPr lang="ru-RU" i="1" dirty="0" smtClean="0"/>
              <a:t>ту</a:t>
            </a:r>
            <a:r>
              <a:rPr lang="ru-RU" i="1" dirty="0"/>
              <a:t>, на, </a:t>
            </a:r>
            <a:r>
              <a:rPr lang="ru-RU" i="1" dirty="0" err="1"/>
              <a:t>ро</a:t>
            </a:r>
            <a:r>
              <a:rPr lang="ru-RU" i="1" dirty="0"/>
              <a:t>, </a:t>
            </a:r>
            <a:r>
              <a:rPr lang="ru-RU" i="1" dirty="0" err="1"/>
              <a:t>ду</a:t>
            </a:r>
            <a:r>
              <a:rPr lang="ru-RU" i="1" dirty="0"/>
              <a:t>, </a:t>
            </a:r>
            <a:r>
              <a:rPr lang="ru-RU" i="1" dirty="0" err="1"/>
              <a:t>зе</a:t>
            </a:r>
            <a:r>
              <a:rPr lang="ru-RU" i="1" dirty="0"/>
              <a:t>, </a:t>
            </a:r>
            <a:r>
              <a:rPr lang="ru-RU" i="1" dirty="0" err="1"/>
              <a:t>тё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388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Картинный </a:t>
            </a:r>
            <a:r>
              <a:rPr lang="ru-RU" dirty="0"/>
              <a:t>диктант.</a:t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73" b="6087"/>
          <a:stretch/>
        </p:blipFill>
        <p:spPr bwMode="auto">
          <a:xfrm>
            <a:off x="899592" y="2420888"/>
            <a:ext cx="7506989" cy="1590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799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100" dirty="0" smtClean="0"/>
              <a:t>Письмо </a:t>
            </a:r>
            <a:r>
              <a:rPr lang="ru-RU" sz="3100" dirty="0"/>
              <a:t>слов под диктовку с опорой на звукобуквенную схему слова.</a:t>
            </a:r>
            <a:br>
              <a:rPr lang="ru-RU" sz="3100" dirty="0"/>
            </a:br>
            <a:endParaRPr lang="ru-RU" sz="31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50" t="823" r="4856" b="46465"/>
          <a:stretch/>
        </p:blipFill>
        <p:spPr bwMode="auto">
          <a:xfrm>
            <a:off x="2411759" y="2132856"/>
            <a:ext cx="3960841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941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Составь предложение по схеме: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2708920"/>
            <a:ext cx="7780306" cy="1168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563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</TotalTime>
  <Words>95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Повторение</vt:lpstr>
      <vt:lpstr>Какие буквы здесь спрятались?</vt:lpstr>
      <vt:lpstr>Выполни задания:</vt:lpstr>
      <vt:lpstr> Выборочный диктант. </vt:lpstr>
      <vt:lpstr> Картинный диктант. </vt:lpstr>
      <vt:lpstr>          Письмо слов под диктовку с опорой на звукобуквенную схему слова. </vt:lpstr>
      <vt:lpstr>Составь предложение по схеме: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</dc:title>
  <dc:creator>Светлана</dc:creator>
  <cp:lastModifiedBy>Григорьева</cp:lastModifiedBy>
  <cp:revision>4</cp:revision>
  <dcterms:created xsi:type="dcterms:W3CDTF">2015-11-21T10:31:15Z</dcterms:created>
  <dcterms:modified xsi:type="dcterms:W3CDTF">2015-11-21T11:14:44Z</dcterms:modified>
</cp:coreProperties>
</file>