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</a:t>
            </a:r>
            <a:r>
              <a:rPr lang="ru-RU" dirty="0" smtClean="0"/>
              <a:t>54</a:t>
            </a:r>
          </a:p>
          <a:p>
            <a:r>
              <a:rPr lang="ru-RU" dirty="0" smtClean="0"/>
              <a:t>Русский язык 1 класс</a:t>
            </a:r>
          </a:p>
        </p:txBody>
      </p:sp>
    </p:spTree>
    <p:extLst>
      <p:ext uri="{BB962C8B-B14F-4D97-AF65-F5344CB8AC3E}">
        <p14:creationId xmlns:p14="http://schemas.microsoft.com/office/powerpoint/2010/main" val="356253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 каких букв составлен человечек?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060848"/>
            <a:ext cx="2852514" cy="3394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743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ctr">
              <a:buNone/>
            </a:pPr>
            <a:r>
              <a:rPr lang="ru-RU" dirty="0" smtClean="0">
                <a:latin typeface="Times New Roman"/>
              </a:rPr>
              <a:t>Из </a:t>
            </a:r>
            <a:r>
              <a:rPr lang="ru-RU" dirty="0">
                <a:latin typeface="Times New Roman"/>
              </a:rPr>
              <a:t>данных слогов выписать только слоги с буквой </a:t>
            </a:r>
            <a:r>
              <a:rPr lang="ru-RU" i="1" dirty="0">
                <a:latin typeface="Times New Roman"/>
              </a:rPr>
              <a:t>ю</a:t>
            </a:r>
            <a:r>
              <a:rPr lang="ru-RU" dirty="0" smtClean="0">
                <a:latin typeface="Times New Roman"/>
              </a:rPr>
              <a:t>.</a:t>
            </a:r>
          </a:p>
          <a:p>
            <a:pPr marL="0" marR="0" indent="0" algn="ctr">
              <a:buNone/>
            </a:pPr>
            <a:endParaRPr lang="ru-RU" dirty="0">
              <a:latin typeface="Times New Roman"/>
            </a:endParaRPr>
          </a:p>
          <a:p>
            <a:pPr marR="0" algn="just"/>
            <a:r>
              <a:rPr lang="ru-RU" sz="4000" i="1" dirty="0">
                <a:latin typeface="Times New Roman"/>
              </a:rPr>
              <a:t>на      </a:t>
            </a:r>
            <a:r>
              <a:rPr lang="ru-RU" sz="4000" i="1" dirty="0" err="1">
                <a:latin typeface="Times New Roman"/>
              </a:rPr>
              <a:t>мо</a:t>
            </a:r>
            <a:r>
              <a:rPr lang="ru-RU" sz="4000" i="1" dirty="0">
                <a:latin typeface="Times New Roman"/>
              </a:rPr>
              <a:t>       </a:t>
            </a:r>
            <a:r>
              <a:rPr lang="ru-RU" sz="4000" i="1" dirty="0" err="1">
                <a:latin typeface="Times New Roman"/>
              </a:rPr>
              <a:t>рю</a:t>
            </a:r>
            <a:r>
              <a:rPr lang="ru-RU" sz="4000" i="1" dirty="0">
                <a:latin typeface="Times New Roman"/>
              </a:rPr>
              <a:t>       </a:t>
            </a:r>
            <a:r>
              <a:rPr lang="ru-RU" sz="4000" i="1" dirty="0" err="1">
                <a:latin typeface="Times New Roman"/>
              </a:rPr>
              <a:t>лы</a:t>
            </a:r>
            <a:r>
              <a:rPr lang="ru-RU" sz="4000" i="1" dirty="0">
                <a:latin typeface="Times New Roman"/>
              </a:rPr>
              <a:t>      ню</a:t>
            </a:r>
          </a:p>
          <a:p>
            <a:pPr marR="0" algn="just"/>
            <a:r>
              <a:rPr lang="ru-RU" sz="4000" i="1" dirty="0" err="1">
                <a:latin typeface="Times New Roman"/>
              </a:rPr>
              <a:t>дю</a:t>
            </a:r>
            <a:r>
              <a:rPr lang="ru-RU" sz="4000" i="1" dirty="0">
                <a:latin typeface="Times New Roman"/>
              </a:rPr>
              <a:t>     де       да       </a:t>
            </a:r>
            <a:r>
              <a:rPr lang="ru-RU" sz="4000" i="1" dirty="0" err="1">
                <a:latin typeface="Times New Roman"/>
              </a:rPr>
              <a:t>нё</a:t>
            </a:r>
            <a:r>
              <a:rPr lang="ru-RU" sz="4000" i="1" dirty="0">
                <a:latin typeface="Times New Roman"/>
              </a:rPr>
              <a:t>       </a:t>
            </a:r>
            <a:r>
              <a:rPr lang="ru-RU" sz="4000" i="1" dirty="0" err="1">
                <a:latin typeface="Times New Roman"/>
              </a:rPr>
              <a:t>мя</a:t>
            </a:r>
            <a:endParaRPr lang="ru-RU" sz="4000" i="1" dirty="0">
              <a:latin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80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Составь слова из слогов</a:t>
            </a:r>
            <a:endParaRPr lang="ru-RU" sz="40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348880"/>
            <a:ext cx="2664296" cy="3027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5823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Графический диктант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/>
              <a:t>Спала кошка на крыше. Она сжала лапки. Села около кошки птичка. Не сиди близко, птичка, кошки очень хитры.</a:t>
            </a:r>
          </a:p>
          <a:p>
            <a:pPr marL="0" indent="0">
              <a:buNone/>
            </a:pPr>
            <a:r>
              <a:rPr lang="ru-RU" i="1" dirty="0" smtClean="0"/>
              <a:t>                                                 По </a:t>
            </a:r>
            <a:r>
              <a:rPr lang="ru-RU" i="1" dirty="0"/>
              <a:t>Л. Н. Толстому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87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Проверим!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7614846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3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Составь свой текст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Используй слова: </a:t>
            </a:r>
            <a:r>
              <a:rPr lang="ru-RU" i="1" dirty="0" smtClean="0"/>
              <a:t>мама</a:t>
            </a:r>
            <a:r>
              <a:rPr lang="ru-RU" i="1" dirty="0"/>
              <a:t>, </a:t>
            </a:r>
            <a:r>
              <a:rPr lang="ru-RU" i="1" dirty="0" smtClean="0"/>
              <a:t>мыла, Надя</a:t>
            </a:r>
            <a:r>
              <a:rPr lang="ru-RU" i="1" dirty="0"/>
              <a:t>, дыня, Дима, Рома, лимон, ели, </a:t>
            </a:r>
            <a:r>
              <a:rPr lang="ru-RU" i="1" dirty="0" smtClean="0"/>
              <a:t>мармелад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95736"/>
            <a:ext cx="7739688" cy="2881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82</TotalTime>
  <Words>95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Повторение</vt:lpstr>
      <vt:lpstr>Из каких букв составлен человечек?</vt:lpstr>
      <vt:lpstr>Презентация PowerPoint</vt:lpstr>
      <vt:lpstr>Составь слова из слогов</vt:lpstr>
      <vt:lpstr>Графический диктант</vt:lpstr>
      <vt:lpstr>Проверим!</vt:lpstr>
      <vt:lpstr>Составь свой текст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</dc:title>
  <dc:creator>Светлана</dc:creator>
  <cp:lastModifiedBy>Григорьева</cp:lastModifiedBy>
  <cp:revision>4</cp:revision>
  <dcterms:created xsi:type="dcterms:W3CDTF">2015-11-21T12:50:08Z</dcterms:created>
  <dcterms:modified xsi:type="dcterms:W3CDTF">2015-11-21T14:23:24Z</dcterms:modified>
</cp:coreProperties>
</file>