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75" r:id="rId7"/>
    <p:sldId id="261" r:id="rId8"/>
    <p:sldId id="272" r:id="rId9"/>
    <p:sldId id="271" r:id="rId10"/>
    <p:sldId id="263" r:id="rId11"/>
    <p:sldId id="264" r:id="rId12"/>
    <p:sldId id="276" r:id="rId13"/>
    <p:sldId id="265" r:id="rId14"/>
    <p:sldId id="266" r:id="rId15"/>
    <p:sldId id="267" r:id="rId16"/>
    <p:sldId id="277" r:id="rId17"/>
    <p:sldId id="278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usplus.ru/148-detskaya-fotoramka-s-cherepashkoj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2;&#1089;&#1077;&#1081;\Desktop\&#1060;&#1048;&#1047;&#1052;%20&#1050;&#1040;&#1056;&#1040;&#1055;&#1059;&#1047;\e51ceb13583d20239edb56cc1ee596e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844824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ВЕСЁЛЫЙ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	КАРАПУЗ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7618" y="4077072"/>
            <a:ext cx="399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МАДОУ МО г. </a:t>
            </a:r>
            <a:r>
              <a:rPr lang="ru-RU" dirty="0" err="1" smtClean="0"/>
              <a:t>Нягань</a:t>
            </a:r>
            <a:r>
              <a:rPr lang="ru-RU" dirty="0" smtClean="0"/>
              <a:t> «Детский сад №2 «Сказка»</a:t>
            </a:r>
          </a:p>
          <a:p>
            <a:r>
              <a:rPr lang="ru-RU" smtClean="0"/>
              <a:t>Удальцова Марина Николаевна</a:t>
            </a:r>
          </a:p>
          <a:p>
            <a:endParaRPr lang="ru-RU"/>
          </a:p>
        </p:txBody>
      </p:sp>
    </p:spTree>
  </p:cSld>
  <p:clrMapOvr>
    <a:masterClrMapping/>
  </p:clrMapOvr>
  <p:transition advTm="5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3" name="Picture 2" descr="F:\1зарядка\пупсы\314033ENFANTQUIDANS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1445566"/>
            <a:ext cx="3459775" cy="3279578"/>
          </a:xfrm>
          <a:prstGeom prst="rect">
            <a:avLst/>
          </a:prstGeom>
          <a:noFill/>
        </p:spPr>
      </p:pic>
    </p:spTree>
  </p:cSld>
  <p:clrMapOvr>
    <a:masterClrMapping/>
  </p:clrMapOvr>
  <p:transition advTm="40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9458" name="Picture 2" descr="F:\1зарядка\пупсы\%BC%AA%CF鸸%D7%D3QQ%B1%ED%C7%E9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546920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9458" name="Picture 2" descr="F:\1зарядка\пупсы\%BC%AA%CF鸸%D7%D3QQ%B1%ED%C7%E9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499992" y="1556792"/>
            <a:ext cx="2952328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Tm="508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20482" name="Picture 2" descr="F:\1зарядка\пупсы\249EF4C8B08B94C672320C58CCB32DB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8264" y="1772816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Tm="486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20482" name="Picture 2" descr="F:\1зарядка\пупсы\249EF4C8B08B94C672320C58CCB32DB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139952" y="1700808"/>
            <a:ext cx="3528392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Tm="463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4" name="Picture 2" descr="F:\1зарядка\пупсы\314033ENFANTQUIDANS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1445566"/>
            <a:ext cx="3459775" cy="3279578"/>
          </a:xfrm>
          <a:prstGeom prst="rect">
            <a:avLst/>
          </a:prstGeom>
          <a:noFill/>
        </p:spPr>
      </p:pic>
    </p:spTree>
  </p:cSld>
  <p:clrMapOvr>
    <a:masterClrMapping/>
  </p:clrMapOvr>
  <p:transition advTm="911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5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556792"/>
            <a:ext cx="2947392" cy="2947392"/>
          </a:xfrm>
          <a:prstGeom prst="rect">
            <a:avLst/>
          </a:prstGeom>
          <a:noFill/>
        </p:spPr>
      </p:pic>
    </p:spTree>
  </p:cSld>
  <p:clrMapOvr>
    <a:masterClrMapping/>
  </p:clrMapOvr>
  <p:transition advTm="376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5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644008" y="1340768"/>
            <a:ext cx="3024336" cy="3174114"/>
          </a:xfrm>
          <a:prstGeom prst="rect">
            <a:avLst/>
          </a:prstGeom>
          <a:noFill/>
        </p:spPr>
      </p:pic>
    </p:spTree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21506" name="Picture 2" descr="F:\1зарядка\пупсы\f_4f227984b760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546920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141277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>
                <a:hlinkClick r:id="rId3"/>
              </a:rPr>
              <a:t>http://musplus.ru/148-detskaya-fotoramka-s-cherepashkoj.html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836712"/>
            <a:ext cx="2498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9900"/>
                </a:solidFill>
              </a:rPr>
              <a:t>Источники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http://www.baby.ru/blogs/post/75649133-56489700/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http://www.baby.ru/blogs/post/75649133-56489700/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http://www.playcast.ru/view/3764774/0d13f846de999a0355cf382fc8e8e4b15aa38a2fpl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http://www.baby.ru/blogs/post/75649133-56489700/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http://www.liveinternet.ru/users/polonba123/rubric/2122424/</a:t>
            </a:r>
            <a:endParaRPr lang="ru-RU" dirty="0"/>
          </a:p>
        </p:txBody>
      </p:sp>
    </p:spTree>
  </p:cSld>
  <p:clrMapOvr>
    <a:masterClrMapping/>
  </p:clrMapOvr>
  <p:transition advTm="10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4338" name="Picture 2" descr="F:\1зарядка\пупсы\56aeade1de4f396f0f869ae6d4903cfb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86064" y="1916832"/>
            <a:ext cx="2952328" cy="2952328"/>
          </a:xfrm>
          <a:prstGeom prst="rect">
            <a:avLst/>
          </a:prstGeom>
          <a:noFill/>
        </p:spPr>
      </p:pic>
      <p:pic>
        <p:nvPicPr>
          <p:cNvPr id="4" name="e51ceb13583d20239edb56cc1ee596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5362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556792"/>
            <a:ext cx="2947392" cy="2947392"/>
          </a:xfrm>
          <a:prstGeom prst="rect">
            <a:avLst/>
          </a:prstGeom>
          <a:noFill/>
        </p:spPr>
      </p:pic>
    </p:spTree>
  </p:cSld>
  <p:clrMapOvr>
    <a:masterClrMapping/>
  </p:clrMapOvr>
  <p:transition advTm="330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6386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716016" y="1916832"/>
            <a:ext cx="3168352" cy="2974603"/>
          </a:xfrm>
          <a:prstGeom prst="rect">
            <a:avLst/>
          </a:prstGeom>
          <a:noFill/>
        </p:spPr>
      </p:pic>
    </p:spTree>
  </p:cSld>
  <p:clrMapOvr>
    <a:masterClrMapping/>
  </p:clrMapOvr>
  <p:transition advTm="346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5362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556792"/>
            <a:ext cx="2947392" cy="2947392"/>
          </a:xfrm>
          <a:prstGeom prst="rect">
            <a:avLst/>
          </a:prstGeom>
          <a:noFill/>
        </p:spPr>
      </p:pic>
    </p:spTree>
  </p:cSld>
  <p:clrMapOvr>
    <a:masterClrMapping/>
  </p:clrMapOvr>
  <p:transition advTm="41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5362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860032" y="1484784"/>
            <a:ext cx="2957264" cy="2947392"/>
          </a:xfrm>
          <a:prstGeom prst="rect">
            <a:avLst/>
          </a:prstGeom>
          <a:noFill/>
        </p:spPr>
      </p:pic>
    </p:spTree>
  </p:cSld>
  <p:clrMapOvr>
    <a:masterClrMapping/>
  </p:clrMapOvr>
  <p:transition advTm="37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7410" name="Picture 2" descr="F:\1зарядка\пупсы\314033ENFANTQUIDANS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1445566"/>
            <a:ext cx="3459775" cy="3279578"/>
          </a:xfrm>
          <a:prstGeom prst="rect">
            <a:avLst/>
          </a:prstGeom>
          <a:noFill/>
        </p:spPr>
      </p:pic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5362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556792"/>
            <a:ext cx="2947392" cy="2947392"/>
          </a:xfrm>
          <a:prstGeom prst="rect">
            <a:avLst/>
          </a:prstGeom>
          <a:noFill/>
        </p:spPr>
      </p:pic>
    </p:spTree>
  </p:cSld>
  <p:clrMapOvr>
    <a:masterClrMapping/>
  </p:clrMapOvr>
  <p:transition advTm="37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hop-psd.ucoz.ru/11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236" cy="6858000"/>
          </a:xfrm>
          <a:prstGeom prst="rect">
            <a:avLst/>
          </a:prstGeom>
          <a:noFill/>
        </p:spPr>
      </p:pic>
      <p:pic>
        <p:nvPicPr>
          <p:cNvPr id="15362" name="Picture 2" descr="F:\1зарядка\пупсы\sixyf74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860032" y="1412776"/>
            <a:ext cx="3024336" cy="2947392"/>
          </a:xfrm>
          <a:prstGeom prst="rect">
            <a:avLst/>
          </a:prstGeom>
          <a:noFill/>
        </p:spPr>
      </p:pic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</Words>
  <Application>Microsoft Office PowerPoint</Application>
  <PresentationFormat>Экран (4:3)</PresentationFormat>
  <Paragraphs>11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18</cp:revision>
  <dcterms:created xsi:type="dcterms:W3CDTF">2015-01-28T04:03:44Z</dcterms:created>
  <dcterms:modified xsi:type="dcterms:W3CDTF">2015-12-05T13:56:03Z</dcterms:modified>
</cp:coreProperties>
</file>