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t="14734" r="-4538" b="12777"/>
          <a:stretch/>
        </p:blipFill>
        <p:spPr>
          <a:xfrm>
            <a:off x="2807593" y="0"/>
            <a:ext cx="6194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7" t="247" r="50056" b="7524"/>
          <a:stretch/>
        </p:blipFill>
        <p:spPr>
          <a:xfrm>
            <a:off x="257576" y="231818"/>
            <a:ext cx="2318199" cy="64100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15177" y="2967335"/>
            <a:ext cx="726330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/>
                <a:solidFill>
                  <a:schemeClr val="accent3"/>
                </a:solidFill>
                <a:effectLst/>
              </a:rPr>
              <a:t>ВОЗДУХ</a:t>
            </a:r>
            <a:endParaRPr lang="ru-RU" sz="10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47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0"/>
          <a:stretch/>
        </p:blipFill>
        <p:spPr>
          <a:xfrm>
            <a:off x="4076434" y="2812926"/>
            <a:ext cx="4275894" cy="4045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4563" cy="3609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13" y="0"/>
            <a:ext cx="4812287" cy="36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6" y="2128702"/>
            <a:ext cx="6332114" cy="47292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50"/>
            <a:ext cx="5859887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2" y="125480"/>
            <a:ext cx="7278123" cy="51934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50" y="1828799"/>
            <a:ext cx="6094164" cy="48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6" t="1591" r="25543" b="8195"/>
          <a:stretch/>
        </p:blipFill>
        <p:spPr>
          <a:xfrm>
            <a:off x="321971" y="296213"/>
            <a:ext cx="2318197" cy="63553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2451" y="2967335"/>
            <a:ext cx="718603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/>
                <a:solidFill>
                  <a:schemeClr val="accent3"/>
                </a:solidFill>
                <a:effectLst/>
              </a:rPr>
              <a:t>ОГОНЬ</a:t>
            </a:r>
            <a:endParaRPr lang="ru-RU" sz="10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40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25" y="0"/>
            <a:ext cx="5953975" cy="39316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" y="0"/>
            <a:ext cx="5261020" cy="39457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536" y="3406111"/>
            <a:ext cx="5173551" cy="345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68" b="9762"/>
          <a:stretch/>
        </p:blipFill>
        <p:spPr>
          <a:xfrm>
            <a:off x="290132" y="294872"/>
            <a:ext cx="2337157" cy="6219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24270" y="2967335"/>
            <a:ext cx="695421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/>
                <a:solidFill>
                  <a:schemeClr val="accent3"/>
                </a:solidFill>
                <a:effectLst/>
              </a:rPr>
              <a:t>ЗЕМЛЯ</a:t>
            </a:r>
            <a:endParaRPr lang="ru-RU" sz="10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90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4" y="42539"/>
            <a:ext cx="10214735" cy="6815461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3181083" y="1249251"/>
            <a:ext cx="2421228" cy="1442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8229600" y="978794"/>
            <a:ext cx="1867437" cy="1931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7470641" y="4301544"/>
            <a:ext cx="2729427" cy="18545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2511382" y="3863662"/>
            <a:ext cx="1880315" cy="22924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4100" cy="482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3" y="0"/>
            <a:ext cx="6434667" cy="482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6"/>
          <a:stretch/>
        </p:blipFill>
        <p:spPr>
          <a:xfrm>
            <a:off x="3174045" y="2867996"/>
            <a:ext cx="5166575" cy="399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38103" cy="43636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74" y="143725"/>
            <a:ext cx="4161844" cy="3394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04" y="2554666"/>
            <a:ext cx="3183756" cy="4321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73" y="2476414"/>
            <a:ext cx="2505656" cy="2123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96" y="4192877"/>
            <a:ext cx="3061792" cy="25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860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4" b="2279"/>
          <a:stretch/>
        </p:blipFill>
        <p:spPr>
          <a:xfrm>
            <a:off x="5018603" y="1704801"/>
            <a:ext cx="7173397" cy="51531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8286" y="470637"/>
            <a:ext cx="616547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Срочно!!! Письмо от феи Динь-динь.</a:t>
            </a:r>
            <a:endParaRPr lang="ru-RU" sz="2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314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18" y="0"/>
            <a:ext cx="5512158" cy="36778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3626" cy="3300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64" y="2529357"/>
            <a:ext cx="5771524" cy="4328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65" y="3822164"/>
            <a:ext cx="4432633" cy="289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65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4"/>
          <a:stretch/>
        </p:blipFill>
        <p:spPr>
          <a:xfrm>
            <a:off x="231820" y="140325"/>
            <a:ext cx="5720008" cy="40324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32" y="0"/>
            <a:ext cx="559767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5"/>
          <a:stretch/>
        </p:blipFill>
        <p:spPr>
          <a:xfrm>
            <a:off x="959476" y="4301543"/>
            <a:ext cx="4264696" cy="23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08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4" b="13109"/>
          <a:stretch/>
        </p:blipFill>
        <p:spPr>
          <a:xfrm>
            <a:off x="447793" y="0"/>
            <a:ext cx="113750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6096" y="5576552"/>
            <a:ext cx="4340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</a:rPr>
              <a:t>МОЛОДЦЫ!!!</a:t>
            </a:r>
          </a:p>
          <a:p>
            <a:endParaRPr lang="ru-RU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1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0"/>
            <a:ext cx="9931400" cy="55247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02264" y="5688449"/>
            <a:ext cx="61841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/>
                <a:solidFill>
                  <a:schemeClr val="accent3"/>
                </a:solidFill>
              </a:rPr>
              <a:t>КОНЕЦ</a:t>
            </a:r>
            <a:endParaRPr lang="ru-RU" sz="7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41" y="0"/>
            <a:ext cx="9906000" cy="5118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9060" y="5259775"/>
            <a:ext cx="11439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/>
                </a:solidFill>
              </a:rPr>
              <a:t>Четыре </a:t>
            </a:r>
            <a:r>
              <a:rPr lang="ru-RU" sz="3500" b="1" dirty="0" smtClean="0">
                <a:ln/>
                <a:solidFill>
                  <a:schemeClr val="accent4"/>
                </a:solidFill>
              </a:rPr>
              <a:t>стихии</a:t>
            </a:r>
            <a:r>
              <a:rPr lang="ru-RU" sz="5400" b="1" dirty="0" smtClean="0">
                <a:ln/>
                <a:solidFill>
                  <a:schemeClr val="accent4"/>
                </a:solidFill>
              </a:rPr>
              <a:t>: </a:t>
            </a:r>
            <a:r>
              <a:rPr lang="ru-RU" sz="3500" b="1" dirty="0" smtClean="0">
                <a:ln/>
                <a:solidFill>
                  <a:schemeClr val="accent4"/>
                </a:solidFill>
              </a:rPr>
              <a:t>Земля</a:t>
            </a:r>
            <a:r>
              <a:rPr lang="ru-RU" sz="5400" b="1" dirty="0" smtClean="0">
                <a:ln/>
                <a:solidFill>
                  <a:schemeClr val="accent4"/>
                </a:solidFill>
              </a:rPr>
              <a:t>, </a:t>
            </a:r>
            <a:r>
              <a:rPr lang="ru-RU" sz="3500" b="1" dirty="0" smtClean="0">
                <a:ln/>
                <a:solidFill>
                  <a:schemeClr val="accent4"/>
                </a:solidFill>
              </a:rPr>
              <a:t>Огонь</a:t>
            </a:r>
            <a:r>
              <a:rPr lang="ru-RU" sz="5400" b="1" dirty="0" smtClean="0">
                <a:ln/>
                <a:solidFill>
                  <a:schemeClr val="accent4"/>
                </a:solidFill>
              </a:rPr>
              <a:t>, </a:t>
            </a:r>
            <a:r>
              <a:rPr lang="ru-RU" sz="3500" b="1" dirty="0" smtClean="0">
                <a:ln/>
                <a:solidFill>
                  <a:schemeClr val="accent4"/>
                </a:solidFill>
              </a:rPr>
              <a:t>Воздух, Вода</a:t>
            </a:r>
            <a:endParaRPr lang="ru-RU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664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3" y="93372"/>
            <a:ext cx="8746544" cy="65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6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7" y="361398"/>
            <a:ext cx="4383852" cy="3163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01" y="361398"/>
            <a:ext cx="4817855" cy="32065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8" y="3735342"/>
            <a:ext cx="4580630" cy="2897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08" y="3741133"/>
            <a:ext cx="4387696" cy="28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78" y="140326"/>
            <a:ext cx="4693992" cy="3520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28" y="140326"/>
            <a:ext cx="4693992" cy="3520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74" y="3523956"/>
            <a:ext cx="5449552" cy="315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2" t="248" r="1174" b="9537"/>
          <a:stretch/>
        </p:blipFill>
        <p:spPr>
          <a:xfrm>
            <a:off x="321972" y="360609"/>
            <a:ext cx="2176530" cy="61710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35628" y="2967335"/>
            <a:ext cx="784285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/>
                <a:solidFill>
                  <a:schemeClr val="accent3"/>
                </a:solidFill>
                <a:effectLst/>
              </a:rPr>
              <a:t>ВОДА</a:t>
            </a:r>
            <a:endParaRPr lang="ru-RU" sz="10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803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0808" cy="3375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30" y="2065047"/>
            <a:ext cx="4724043" cy="3543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7" y="3836563"/>
            <a:ext cx="4028583" cy="30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5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" y="2636054"/>
            <a:ext cx="6144712" cy="4221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71" y="0"/>
            <a:ext cx="6046630" cy="40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</TotalTime>
  <Words>24</Words>
  <Application>Microsoft Office PowerPoint</Application>
  <PresentationFormat>Широкоэкранный</PresentationFormat>
  <Paragraphs>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 3</dc:creator>
  <cp:lastModifiedBy>acer 3</cp:lastModifiedBy>
  <cp:revision>9</cp:revision>
  <dcterms:created xsi:type="dcterms:W3CDTF">2015-04-14T10:35:31Z</dcterms:created>
  <dcterms:modified xsi:type="dcterms:W3CDTF">2015-05-06T10:48:52Z</dcterms:modified>
</cp:coreProperties>
</file>