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9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39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4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03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59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9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1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14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5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0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4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EA03-A3F2-4AD9-B93F-2CC51624A35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73AD-A723-4ADE-BE2A-A193DF1F8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08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0070C0"/>
                </a:solidFill>
              </a:rPr>
              <a:t>13 ноября.</a:t>
            </a:r>
            <a:br>
              <a:rPr lang="ru-RU" sz="7200" b="1" i="1" dirty="0" smtClean="0">
                <a:solidFill>
                  <a:srgbClr val="0070C0"/>
                </a:solidFill>
              </a:rPr>
            </a:br>
            <a:r>
              <a:rPr lang="ru-RU" sz="7200" b="1" i="1" dirty="0" smtClean="0">
                <a:solidFill>
                  <a:srgbClr val="0070C0"/>
                </a:solidFill>
              </a:rPr>
              <a:t>Классная работа.</a:t>
            </a:r>
            <a:endParaRPr lang="ru-RU" sz="7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91" y="382564"/>
            <a:ext cx="2268514" cy="22685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25" y="4548116"/>
            <a:ext cx="2145684" cy="21456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0343" y="2651078"/>
            <a:ext cx="760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 * 1 * 2 * 3 * 4 * 5 * 6 * 7</a:t>
            </a:r>
            <a:endParaRPr lang="ru-RU" sz="54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0350" y="3390416"/>
            <a:ext cx="760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7 * 6 * 5 * 4 * 3 * 2 * 1 * 0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525" y="3057525"/>
            <a:ext cx="742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5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54" y="5090615"/>
            <a:ext cx="1589538" cy="15895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91" y="382564"/>
            <a:ext cx="2268514" cy="22685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206" y="2988860"/>
            <a:ext cx="7997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7</a:t>
            </a:r>
            <a:r>
              <a:rPr lang="ru-RU" sz="6600" b="1" dirty="0" smtClean="0"/>
              <a:t> 10 </a:t>
            </a:r>
            <a:r>
              <a:rPr lang="ru-RU" sz="6600" b="1" dirty="0" smtClean="0">
                <a:solidFill>
                  <a:srgbClr val="FF0000"/>
                </a:solidFill>
              </a:rPr>
              <a:t>9</a:t>
            </a:r>
            <a:r>
              <a:rPr lang="ru-RU" sz="6600" b="1" dirty="0" smtClean="0"/>
              <a:t> 13 </a:t>
            </a:r>
            <a:r>
              <a:rPr lang="ru-RU" sz="6600" b="1" dirty="0" smtClean="0">
                <a:solidFill>
                  <a:srgbClr val="FF0000"/>
                </a:solidFill>
              </a:rPr>
              <a:t>11</a:t>
            </a:r>
            <a:r>
              <a:rPr lang="ru-RU" sz="6600" b="1" dirty="0" smtClean="0"/>
              <a:t> 16 </a:t>
            </a:r>
            <a:r>
              <a:rPr lang="ru-RU" sz="6600" b="1" dirty="0" smtClean="0">
                <a:solidFill>
                  <a:srgbClr val="FF0000"/>
                </a:solidFill>
              </a:rPr>
              <a:t>13</a:t>
            </a:r>
            <a:r>
              <a:rPr lang="ru-RU" sz="6600" b="1" dirty="0" smtClean="0"/>
              <a:t> 19</a:t>
            </a:r>
            <a:endParaRPr lang="ru-RU" sz="6600" b="1" dirty="0"/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5991367" y="2879678"/>
            <a:ext cx="955343" cy="13784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7055680" y="2879678"/>
            <a:ext cx="955343" cy="13784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9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48" y="4313119"/>
            <a:ext cx="2268514" cy="22685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54" y="5090615"/>
            <a:ext cx="1589538" cy="15895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448" y="805218"/>
            <a:ext cx="80824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48 * 1 </a:t>
            </a:r>
            <a:r>
              <a:rPr lang="en-US" sz="6000" b="1" dirty="0" smtClean="0">
                <a:solidFill>
                  <a:srgbClr val="FF0000"/>
                </a:solidFill>
              </a:rPr>
              <a:t>&lt; 48 * 2</a:t>
            </a:r>
          </a:p>
          <a:p>
            <a:r>
              <a:rPr lang="en-US" sz="6000" b="1" dirty="0" smtClean="0">
                <a:solidFill>
                  <a:srgbClr val="7030A0"/>
                </a:solidFill>
              </a:rPr>
              <a:t>15 * 4 &gt; 15 + 15 + 15</a:t>
            </a:r>
          </a:p>
          <a:p>
            <a:r>
              <a:rPr lang="en-US" sz="6000" b="1" dirty="0" smtClean="0">
                <a:solidFill>
                  <a:srgbClr val="00B050"/>
                </a:solidFill>
              </a:rPr>
              <a:t>7 * 7 = 7 * 6 + 7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2497540" y="941696"/>
            <a:ext cx="518615" cy="7642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2497539" y="1854242"/>
            <a:ext cx="518615" cy="7642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рямоугольник 6"/>
          <p:cNvSpPr/>
          <p:nvPr/>
        </p:nvSpPr>
        <p:spPr>
          <a:xfrm>
            <a:off x="2156346" y="2825515"/>
            <a:ext cx="518615" cy="7642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1" y="4411639"/>
            <a:ext cx="2268514" cy="22685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54" y="5090615"/>
            <a:ext cx="1589538" cy="15895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7798" y="382564"/>
            <a:ext cx="8177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49 * 1</a:t>
            </a:r>
            <a:r>
              <a:rPr lang="en-US" sz="4800" b="1" dirty="0" smtClean="0"/>
              <a:t>		</a:t>
            </a:r>
            <a:r>
              <a:rPr lang="en-US" sz="4800" b="1" dirty="0" smtClean="0">
                <a:solidFill>
                  <a:srgbClr val="FF0000"/>
                </a:solidFill>
              </a:rPr>
              <a:t>89 - 1</a:t>
            </a:r>
            <a:r>
              <a:rPr lang="en-US" sz="4800" b="1" dirty="0" smtClean="0"/>
              <a:t>		</a:t>
            </a:r>
            <a:r>
              <a:rPr lang="en-US" sz="4800" b="1" dirty="0" smtClean="0">
                <a:solidFill>
                  <a:srgbClr val="0070C0"/>
                </a:solidFill>
              </a:rPr>
              <a:t>33 + 0</a:t>
            </a:r>
          </a:p>
          <a:p>
            <a:r>
              <a:rPr lang="en-US" sz="4800" b="1" dirty="0" smtClean="0">
                <a:solidFill>
                  <a:srgbClr val="00B050"/>
                </a:solidFill>
              </a:rPr>
              <a:t>70 + 1</a:t>
            </a:r>
            <a:r>
              <a:rPr lang="en-US" sz="4800" b="1" dirty="0" smtClean="0"/>
              <a:t>		</a:t>
            </a:r>
            <a:r>
              <a:rPr lang="en-US" sz="4800" b="1" dirty="0" smtClean="0">
                <a:solidFill>
                  <a:srgbClr val="FF0000"/>
                </a:solidFill>
              </a:rPr>
              <a:t>100 – 1</a:t>
            </a:r>
            <a:r>
              <a:rPr lang="en-US" sz="4800" b="1" dirty="0" smtClean="0"/>
              <a:t>		</a:t>
            </a:r>
            <a:r>
              <a:rPr lang="en-US" sz="4800" b="1" dirty="0" smtClean="0">
                <a:solidFill>
                  <a:srgbClr val="0070C0"/>
                </a:solidFill>
              </a:rPr>
              <a:t>0 + 63</a:t>
            </a:r>
          </a:p>
          <a:p>
            <a:r>
              <a:rPr lang="en-US" sz="4800" b="1" dirty="0" smtClean="0">
                <a:solidFill>
                  <a:srgbClr val="00B050"/>
                </a:solidFill>
              </a:rPr>
              <a:t>1 * 32</a:t>
            </a:r>
            <a:r>
              <a:rPr lang="en-US" sz="4800" b="1" dirty="0" smtClean="0"/>
              <a:t>		</a:t>
            </a:r>
            <a:r>
              <a:rPr lang="en-US" sz="4800" b="1" dirty="0" smtClean="0">
                <a:solidFill>
                  <a:srgbClr val="FF0000"/>
                </a:solidFill>
              </a:rPr>
              <a:t>50 – 1</a:t>
            </a:r>
            <a:r>
              <a:rPr lang="en-US" sz="4800" b="1" dirty="0" smtClean="0"/>
              <a:t>		</a:t>
            </a:r>
            <a:r>
              <a:rPr lang="en-US" sz="4800" b="1" dirty="0" smtClean="0">
                <a:solidFill>
                  <a:srgbClr val="0070C0"/>
                </a:solidFill>
              </a:rPr>
              <a:t>85 + 0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7798" y="1842447"/>
            <a:ext cx="166502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30120" y="1121390"/>
            <a:ext cx="166502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034586" y="1842447"/>
            <a:ext cx="166502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30120" y="2638571"/>
            <a:ext cx="166502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14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1" y="4411639"/>
            <a:ext cx="2268514" cy="22685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54" y="5090615"/>
            <a:ext cx="1589538" cy="15895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971" y="245660"/>
            <a:ext cx="85358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У двух пауков по 8 лапок, а у двух жуков по 6 лапок.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54" y="5090615"/>
            <a:ext cx="1589538" cy="15895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1" y="4411639"/>
            <a:ext cx="2268514" cy="22685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8740" y="477672"/>
            <a:ext cx="74926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Домашнее задание</a:t>
            </a:r>
          </a:p>
          <a:p>
            <a:pPr algn="ctr"/>
            <a:r>
              <a:rPr lang="ru-RU" sz="6600" b="1" dirty="0" err="1" smtClean="0">
                <a:solidFill>
                  <a:srgbClr val="00B050"/>
                </a:solidFill>
              </a:rPr>
              <a:t>Рт</a:t>
            </a:r>
            <a:r>
              <a:rPr lang="ru-RU" sz="6600" b="1" dirty="0" smtClean="0">
                <a:solidFill>
                  <a:srgbClr val="00B050"/>
                </a:solidFill>
              </a:rPr>
              <a:t> с. 62 № 1, 4 (2)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13 ноября. Классная работа.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ноября. Классная работа.</dc:title>
  <dc:creator>user</dc:creator>
  <cp:lastModifiedBy>user</cp:lastModifiedBy>
  <cp:revision>3</cp:revision>
  <dcterms:created xsi:type="dcterms:W3CDTF">2015-11-08T09:57:40Z</dcterms:created>
  <dcterms:modified xsi:type="dcterms:W3CDTF">2015-11-08T10:17:18Z</dcterms:modified>
</cp:coreProperties>
</file>