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FFF-2D48-4E6C-9CA8-37590F54C5C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055-CFDA-4B8E-A91E-0F3B2CE46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9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7FFF-2D48-4E6C-9CA8-37590F54C5C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C055-CFDA-4B8E-A91E-0F3B2CE46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5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Учим стихи по картинкам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4400" b="1" smtClean="0"/>
              <a:t>Что такое </a:t>
            </a:r>
            <a:r>
              <a:rPr lang="ru-RU" sz="4400" b="1" smtClean="0">
                <a:effectLst/>
              </a:rPr>
              <a:t>Новый</a:t>
            </a:r>
            <a:r>
              <a:rPr lang="ru-RU" sz="4400" b="1" smtClean="0"/>
              <a:t> год?</a:t>
            </a:r>
            <a:endParaRPr lang="ru-RU" sz="4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Дорогой друг!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Использованные ресурсы.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8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Учим стихи по картинкам  Что такое Новый год?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Что такое Новый год?</dc:title>
  <dc:creator>hp</dc:creator>
  <cp:lastModifiedBy>hp</cp:lastModifiedBy>
  <cp:revision>1</cp:revision>
  <dcterms:created xsi:type="dcterms:W3CDTF">2015-11-29T19:50:37Z</dcterms:created>
  <dcterms:modified xsi:type="dcterms:W3CDTF">2015-11-29T19:50:37Z</dcterms:modified>
</cp:coreProperties>
</file>