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AB1E-AFC9-4252-BA8B-C2CE4913EF9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D93D-029F-4BAC-A4CB-112932F441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a_a_0005_0_a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9464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-495"/>
            <a:ext cx="7200800" cy="685899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03-003-Deti-iemejut-pravo-na-besplatnoe-obrazov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9196_html_m2bdcdac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px-Дети_и_родите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212" y="260649"/>
            <a:ext cx="8725276" cy="638035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a_a_0007_0_a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e94-138655837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Алсу Фанисовна</dc:creator>
  <cp:lastModifiedBy>Алсу Фанисовна</cp:lastModifiedBy>
  <cp:revision>1</cp:revision>
  <dcterms:created xsi:type="dcterms:W3CDTF">2015-10-29T05:13:12Z</dcterms:created>
  <dcterms:modified xsi:type="dcterms:W3CDTF">2015-10-29T05:21:25Z</dcterms:modified>
</cp:coreProperties>
</file>