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6" r:id="rId4"/>
    <p:sldId id="259" r:id="rId5"/>
    <p:sldId id="265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AE0602"/>
    <a:srgbClr val="FFCCFF"/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C7052-8475-4091-8687-6B2AD52A550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F4080-5145-4DC2-8ED7-9C8785098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1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7.wdp"/><Relationship Id="rId18" Type="http://schemas.openxmlformats.org/officeDocument/2006/relationships/image" Target="../media/image16.png"/><Relationship Id="rId3" Type="http://schemas.microsoft.com/office/2007/relationships/hdphoto" Target="../media/hdphoto2.wdp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17" Type="http://schemas.microsoft.com/office/2007/relationships/hdphoto" Target="../media/hdphoto9.wdp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24" Type="http://schemas.openxmlformats.org/officeDocument/2006/relationships/image" Target="../media/image19.jpeg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openxmlformats.org/officeDocument/2006/relationships/image" Target="../media/image12.png"/><Relationship Id="rId19" Type="http://schemas.microsoft.com/office/2007/relationships/hdphoto" Target="../media/hdphoto10.wdp"/><Relationship Id="rId4" Type="http://schemas.openxmlformats.org/officeDocument/2006/relationships/image" Target="../media/image9.png"/><Relationship Id="rId9" Type="http://schemas.microsoft.com/office/2007/relationships/hdphoto" Target="../media/hdphoto5.wdp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microsoft.com/office/2007/relationships/media" Target="../media/media2.wav"/><Relationship Id="rId21" Type="http://schemas.microsoft.com/office/2007/relationships/hdphoto" Target="../media/hdphoto16.wdp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17" Type="http://schemas.openxmlformats.org/officeDocument/2006/relationships/image" Target="../media/image30.png"/><Relationship Id="rId2" Type="http://schemas.microsoft.com/office/2007/relationships/media" Target="../media/media1.wav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5" Type="http://schemas.microsoft.com/office/2007/relationships/hdphoto" Target="../media/hdphoto14.wdp"/><Relationship Id="rId10" Type="http://schemas.openxmlformats.org/officeDocument/2006/relationships/image" Target="../media/image24.jpeg"/><Relationship Id="rId19" Type="http://schemas.microsoft.com/office/2007/relationships/hdphoto" Target="../media/hdphoto15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22.wdp"/><Relationship Id="rId18" Type="http://schemas.microsoft.com/office/2007/relationships/hdphoto" Target="../media/hdphoto24.wdp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image" Target="../media/image33.png"/><Relationship Id="rId16" Type="http://schemas.microsoft.com/office/2007/relationships/hdphoto" Target="../media/hdphoto23.wdp"/><Relationship Id="rId20" Type="http://schemas.microsoft.com/office/2007/relationships/hdphoto" Target="../media/hdphoto25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19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microsoft.com/office/2007/relationships/hdphoto" Target="../media/hdphoto20.wdp"/><Relationship Id="rId1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31.wdp"/><Relationship Id="rId18" Type="http://schemas.openxmlformats.org/officeDocument/2006/relationships/image" Target="../media/image55.png"/><Relationship Id="rId26" Type="http://schemas.openxmlformats.org/officeDocument/2006/relationships/image" Target="../media/image59.png"/><Relationship Id="rId3" Type="http://schemas.microsoft.com/office/2007/relationships/hdphoto" Target="../media/hdphoto26.wdp"/><Relationship Id="rId21" Type="http://schemas.microsoft.com/office/2007/relationships/hdphoto" Target="../media/hdphoto35.wdp"/><Relationship Id="rId7" Type="http://schemas.microsoft.com/office/2007/relationships/hdphoto" Target="../media/hdphoto28.wdp"/><Relationship Id="rId12" Type="http://schemas.openxmlformats.org/officeDocument/2006/relationships/image" Target="../media/image52.png"/><Relationship Id="rId17" Type="http://schemas.microsoft.com/office/2007/relationships/hdphoto" Target="../media/hdphoto33.wdp"/><Relationship Id="rId25" Type="http://schemas.microsoft.com/office/2007/relationships/hdphoto" Target="../media/hdphoto37.wdp"/><Relationship Id="rId2" Type="http://schemas.openxmlformats.org/officeDocument/2006/relationships/image" Target="../media/image47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microsoft.com/office/2007/relationships/hdphoto" Target="../media/hdphoto30.wdp"/><Relationship Id="rId24" Type="http://schemas.openxmlformats.org/officeDocument/2006/relationships/image" Target="../media/image58.png"/><Relationship Id="rId5" Type="http://schemas.microsoft.com/office/2007/relationships/hdphoto" Target="../media/hdphoto27.wdp"/><Relationship Id="rId15" Type="http://schemas.microsoft.com/office/2007/relationships/hdphoto" Target="../media/hdphoto32.wdp"/><Relationship Id="rId23" Type="http://schemas.microsoft.com/office/2007/relationships/hdphoto" Target="../media/hdphoto36.wdp"/><Relationship Id="rId10" Type="http://schemas.openxmlformats.org/officeDocument/2006/relationships/image" Target="../media/image51.png"/><Relationship Id="rId19" Type="http://schemas.microsoft.com/office/2007/relationships/hdphoto" Target="../media/hdphoto34.wdp"/><Relationship Id="rId4" Type="http://schemas.openxmlformats.org/officeDocument/2006/relationships/image" Target="../media/image48.png"/><Relationship Id="rId9" Type="http://schemas.microsoft.com/office/2007/relationships/hdphoto" Target="../media/hdphoto29.wdp"/><Relationship Id="rId14" Type="http://schemas.openxmlformats.org/officeDocument/2006/relationships/image" Target="../media/image53.png"/><Relationship Id="rId22" Type="http://schemas.openxmlformats.org/officeDocument/2006/relationships/image" Target="../media/image57.png"/><Relationship Id="rId27" Type="http://schemas.microsoft.com/office/2007/relationships/hdphoto" Target="../media/hdphoto3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Опасные предметы дома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075" y="4357687"/>
            <a:ext cx="2171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4" y="4231611"/>
            <a:ext cx="2047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813" y="4337004"/>
            <a:ext cx="2013564" cy="232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878" y="4460525"/>
            <a:ext cx="2407915" cy="23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3" b="100000" l="5505" r="95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1495"/>
            <a:ext cx="2947890" cy="25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63329"/>
            <a:ext cx="1123950" cy="1123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91368" y="620688"/>
            <a:ext cx="115000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4396836" y="4555550"/>
            <a:ext cx="484632" cy="77546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 rot="7647121">
            <a:off x="5934778" y="3731261"/>
            <a:ext cx="484632" cy="9784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4206192">
            <a:off x="5967636" y="2094358"/>
            <a:ext cx="484632" cy="9784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7101667">
            <a:off x="2847302" y="2198901"/>
            <a:ext cx="545877" cy="88888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 rot="14042531">
            <a:off x="2904200" y="3865732"/>
            <a:ext cx="558056" cy="106555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2073214"/>
            <a:ext cx="2582576" cy="250791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AE0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опасности </a:t>
            </a:r>
            <a:endParaRPr lang="ru-RU" sz="2400" b="1" dirty="0">
              <a:solidFill>
                <a:srgbClr val="AE06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43913" y="1390843"/>
            <a:ext cx="2251680" cy="1760179"/>
            <a:chOff x="202819" y="1593646"/>
            <a:chExt cx="2526131" cy="2308324"/>
          </a:xfrm>
        </p:grpSpPr>
        <p:sp>
          <p:nvSpPr>
            <p:cNvPr id="8" name="TextBox 7"/>
            <p:cNvSpPr txBox="1"/>
            <p:nvPr/>
          </p:nvSpPr>
          <p:spPr>
            <a:xfrm>
              <a:off x="202819" y="1593646"/>
              <a:ext cx="2526131" cy="23083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Острые, колющие, режущие предметы</a:t>
              </a: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  <a:p>
              <a:pPr algn="ctr"/>
              <a:endParaRPr lang="ru-RU" dirty="0" smtClean="0">
                <a:solidFill>
                  <a:srgbClr val="FF0000"/>
                </a:solidFill>
              </a:endParaRP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  <a:p>
              <a:pPr algn="ctr"/>
              <a:endParaRPr lang="ru-RU" dirty="0" smtClean="0">
                <a:solidFill>
                  <a:srgbClr val="FF0000"/>
                </a:solidFill>
              </a:endParaRPr>
            </a:p>
            <a:p>
              <a:pPr algn="ctr"/>
              <a:endParaRPr lang="ru-RU" dirty="0" smtClean="0">
                <a:solidFill>
                  <a:srgbClr val="FF0000"/>
                </a:solidFill>
              </a:endParaRP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248" l="150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15741">
              <a:off x="536665" y="2197463"/>
              <a:ext cx="1341416" cy="88118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67" b="96667" l="0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7935" y="2277076"/>
              <a:ext cx="1057300" cy="10573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690" l="0" r="98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64" y="2884813"/>
              <a:ext cx="835008" cy="96296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2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8348" y="3010888"/>
              <a:ext cx="755911" cy="7357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grpSp>
        <p:nvGrpSpPr>
          <p:cNvPr id="23" name="Группа 22"/>
          <p:cNvGrpSpPr/>
          <p:nvPr/>
        </p:nvGrpSpPr>
        <p:grpSpPr>
          <a:xfrm>
            <a:off x="250593" y="4234206"/>
            <a:ext cx="2238320" cy="1621000"/>
            <a:chOff x="101432" y="4220465"/>
            <a:chExt cx="2729671" cy="1754326"/>
          </a:xfrm>
        </p:grpSpPr>
        <p:sp>
          <p:nvSpPr>
            <p:cNvPr id="16" name="TextBox 15"/>
            <p:cNvSpPr txBox="1"/>
            <p:nvPr/>
          </p:nvSpPr>
          <p:spPr>
            <a:xfrm>
              <a:off x="101432" y="4220465"/>
              <a:ext cx="2729671" cy="17543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Окно и балкон</a:t>
              </a: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  <a:p>
              <a:pPr algn="ctr"/>
              <a:endParaRPr lang="ru-RU" dirty="0" smtClean="0">
                <a:solidFill>
                  <a:srgbClr val="FF0000"/>
                </a:solidFill>
              </a:endParaRP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  <a:p>
              <a:pPr algn="ctr"/>
              <a:endParaRPr lang="ru-RU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 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23" b="96332" l="8458" r="904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75" y="4555463"/>
              <a:ext cx="1430618" cy="101138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9476" l="0" r="990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07536" y="4981286"/>
              <a:ext cx="1036047" cy="860179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6638842" y="4552325"/>
            <a:ext cx="2353912" cy="1754326"/>
            <a:chOff x="6588224" y="4443773"/>
            <a:chExt cx="2353912" cy="1754326"/>
          </a:xfrm>
        </p:grpSpPr>
        <p:sp>
          <p:nvSpPr>
            <p:cNvPr id="12" name="TextBox 11"/>
            <p:cNvSpPr txBox="1"/>
            <p:nvPr/>
          </p:nvSpPr>
          <p:spPr>
            <a:xfrm>
              <a:off x="6588224" y="4443773"/>
              <a:ext cx="2339240" cy="17543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Электроприборы</a:t>
              </a: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  <a:p>
              <a:pPr algn="ctr"/>
              <a:endParaRPr lang="ru-RU" dirty="0" smtClean="0">
                <a:solidFill>
                  <a:srgbClr val="FF0000"/>
                </a:solidFill>
              </a:endParaRP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  <a:p>
              <a:pPr algn="ctr"/>
              <a:endParaRPr lang="ru-RU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 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04" b="98396" l="10000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195" y="4846301"/>
              <a:ext cx="439119" cy="91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2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9013" y="4720962"/>
              <a:ext cx="740042" cy="73551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38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5970" y="5069934"/>
              <a:ext cx="1006166" cy="96746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2718" y="5346172"/>
              <a:ext cx="636993" cy="732935"/>
            </a:xfrm>
            <a:prstGeom prst="rect">
              <a:avLst/>
            </a:prstGeom>
          </p:spPr>
        </p:pic>
      </p:grpSp>
      <p:grpSp>
        <p:nvGrpSpPr>
          <p:cNvPr id="1024" name="Группа 1023"/>
          <p:cNvGrpSpPr/>
          <p:nvPr/>
        </p:nvGrpSpPr>
        <p:grpSpPr>
          <a:xfrm>
            <a:off x="6947925" y="1302425"/>
            <a:ext cx="1735746" cy="1541578"/>
            <a:chOff x="7012718" y="1619541"/>
            <a:chExt cx="1735746" cy="1541578"/>
          </a:xfrm>
        </p:grpSpPr>
        <p:sp>
          <p:nvSpPr>
            <p:cNvPr id="13" name="TextBox 12"/>
            <p:cNvSpPr txBox="1"/>
            <p:nvPr/>
          </p:nvSpPr>
          <p:spPr>
            <a:xfrm>
              <a:off x="7012718" y="1619541"/>
              <a:ext cx="1735746" cy="14967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Лекарства</a:t>
              </a:r>
            </a:p>
            <a:p>
              <a:pPr algn="ctr"/>
              <a:endParaRPr lang="ru-RU" b="1" dirty="0">
                <a:solidFill>
                  <a:schemeClr val="tx1"/>
                </a:solidFill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2" cstate="email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66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0594" y="1704240"/>
              <a:ext cx="1456879" cy="1456879"/>
            </a:xfrm>
            <a:prstGeom prst="rect">
              <a:avLst/>
            </a:prstGeom>
          </p:spPr>
        </p:pic>
      </p:grpSp>
      <p:sp>
        <p:nvSpPr>
          <p:cNvPr id="1025" name="Заголовок 10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дом – моя крепость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8" name="Группа 1027"/>
          <p:cNvGrpSpPr/>
          <p:nvPr/>
        </p:nvGrpSpPr>
        <p:grpSpPr>
          <a:xfrm>
            <a:off x="3667044" y="5454724"/>
            <a:ext cx="1944216" cy="1200329"/>
            <a:chOff x="3667044" y="5454724"/>
            <a:chExt cx="1944216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3667044" y="5454724"/>
              <a:ext cx="1944216" cy="12003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ru-RU" b="1" dirty="0" smtClean="0">
                <a:solidFill>
                  <a:schemeClr val="tx1"/>
                </a:solidFill>
              </a:endParaRPr>
            </a:p>
            <a:p>
              <a:r>
                <a:rPr lang="ru-RU" b="1" dirty="0" smtClean="0">
                  <a:solidFill>
                    <a:schemeClr val="tx1"/>
                  </a:solidFill>
                </a:rPr>
                <a:t>                     Газ</a:t>
              </a:r>
              <a:endParaRPr lang="ru-RU" dirty="0">
                <a:solidFill>
                  <a:srgbClr val="FF0000"/>
                </a:solidFill>
              </a:endParaRPr>
            </a:p>
            <a:p>
              <a:pPr algn="ctr"/>
              <a:endParaRPr lang="ru-RU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 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135" y="5555964"/>
              <a:ext cx="612709" cy="1035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06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84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Игра «Найди и назови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опасный </a:t>
            </a:r>
            <a:r>
              <a:rPr lang="ru-RU" b="1" dirty="0">
                <a:solidFill>
                  <a:srgbClr val="7030A0"/>
                </a:solidFill>
              </a:rPr>
              <a:t>предмет»</a:t>
            </a:r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3.9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1464" y="1844824"/>
            <a:ext cx="609600" cy="609600"/>
          </a:xfrm>
          <a:prstGeom prst="rect">
            <a:avLst/>
          </a:prstGeom>
        </p:spPr>
      </p:pic>
      <p:pic>
        <p:nvPicPr>
          <p:cNvPr id="5" name="ah-kakie-molodtsyi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5062.79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3107" y="1844824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1554">
            <a:off x="2445942" y="1151131"/>
            <a:ext cx="2203515" cy="1770157"/>
          </a:xfrm>
          <a:prstGeom prst="rect">
            <a:avLst/>
          </a:prstGeom>
        </p:spPr>
      </p:pic>
      <p:pic>
        <p:nvPicPr>
          <p:cNvPr id="7" name="ah-kakie-molodtsyi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5062.79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9928" y="1744128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3.9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243" y="3343347"/>
            <a:ext cx="609600" cy="609600"/>
          </a:xfrm>
          <a:prstGeom prst="rect">
            <a:avLst/>
          </a:prstGeom>
        </p:spPr>
      </p:pic>
      <p:pic>
        <p:nvPicPr>
          <p:cNvPr id="9" name="ah-kakie-molodtsyi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5062.79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4374" y="3430799"/>
            <a:ext cx="609600" cy="609600"/>
          </a:xfrm>
          <a:prstGeom prst="rect">
            <a:avLst/>
          </a:prstGeom>
        </p:spPr>
      </p:pic>
      <p:pic>
        <p:nvPicPr>
          <p:cNvPr id="10" name="ah-kakie-molodtsyi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5062.79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4876" y="1879282"/>
            <a:ext cx="609600" cy="609600"/>
          </a:xfrm>
          <a:prstGeom prst="rect">
            <a:avLst/>
          </a:prstGeom>
        </p:spPr>
      </p:pic>
      <p:pic>
        <p:nvPicPr>
          <p:cNvPr id="11" name="ah-kakie-molodtsyi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5062.79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5568" y="3952947"/>
            <a:ext cx="609600" cy="6096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3.9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7099" y="3343347"/>
            <a:ext cx="609600" cy="6096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3.9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6591" y="5495528"/>
            <a:ext cx="609600" cy="6096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3.9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01864" y="5444223"/>
            <a:ext cx="609600" cy="60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2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95987"/>
            <a:ext cx="1351687" cy="1351687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524" y="1251457"/>
            <a:ext cx="980880" cy="16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25" y="3016806"/>
            <a:ext cx="995738" cy="1382319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019" y="3048557"/>
            <a:ext cx="1030310" cy="13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84" y="3231142"/>
            <a:ext cx="1716183" cy="953645"/>
          </a:xfrm>
          <a:prstGeom prst="rect">
            <a:avLst/>
          </a:prstGeom>
        </p:spPr>
      </p:pic>
      <p:pic>
        <p:nvPicPr>
          <p:cNvPr id="35" name="ah-kakie-molodtsyi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5062.79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128" y="5642033"/>
            <a:ext cx="609600" cy="609600"/>
          </a:xfrm>
          <a:prstGeom prst="rect">
            <a:avLst/>
          </a:prstGeom>
        </p:spPr>
      </p:pic>
      <p:pic>
        <p:nvPicPr>
          <p:cNvPr id="36" name="ah-kakie-molodtsyi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5062.79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7099" y="5363564"/>
            <a:ext cx="609600" cy="609600"/>
          </a:xfrm>
          <a:prstGeom prst="rect">
            <a:avLst/>
          </a:prstGeom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8764" y="3048557"/>
            <a:ext cx="764075" cy="152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002" l="2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397" y="5180431"/>
            <a:ext cx="1135292" cy="1137184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76" y="1078542"/>
            <a:ext cx="2065239" cy="1601479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2"/>
          <a:stretch/>
        </p:blipFill>
        <p:spPr bwMode="auto">
          <a:xfrm>
            <a:off x="143493" y="4980363"/>
            <a:ext cx="2013100" cy="132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6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653" y="4742424"/>
            <a:ext cx="1569390" cy="18518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473" b="99647" l="5140" r="93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761" y="4815097"/>
            <a:ext cx="1509806" cy="199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5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4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49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Игра «Опасный и безопасный предмет»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139788" y="592807"/>
            <a:ext cx="1875959" cy="1247099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Опасно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7199784" y="592808"/>
            <a:ext cx="1944216" cy="1247099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Безопасно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278" y="796636"/>
            <a:ext cx="1872208" cy="165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038" y="443192"/>
            <a:ext cx="2453367" cy="18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46085" y="5669312"/>
            <a:ext cx="1825856" cy="875603"/>
            <a:chOff x="657912" y="5051648"/>
            <a:chExt cx="1825856" cy="875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57912" y="5051648"/>
              <a:ext cx="1825856" cy="8756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Спички 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5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9848" y="5051648"/>
              <a:ext cx="877727" cy="806717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337121" y="4624586"/>
            <a:ext cx="1825856" cy="996950"/>
            <a:chOff x="2396243" y="5634868"/>
            <a:chExt cx="1825856" cy="9969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396243" y="5634868"/>
              <a:ext cx="1825856" cy="8756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Нож  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7248" l="150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860" y="5634868"/>
              <a:ext cx="1517650" cy="9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" name="Группа 2047"/>
          <p:cNvGrpSpPr/>
          <p:nvPr/>
        </p:nvGrpSpPr>
        <p:grpSpPr>
          <a:xfrm>
            <a:off x="6902437" y="4632815"/>
            <a:ext cx="1825856" cy="875603"/>
            <a:chOff x="4553283" y="5764196"/>
            <a:chExt cx="1825856" cy="87560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553283" y="5764196"/>
              <a:ext cx="1825856" cy="8756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Ножницы  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7690" l="0" r="98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311" y="5836191"/>
              <a:ext cx="696828" cy="80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" name="Группа 2048"/>
          <p:cNvGrpSpPr/>
          <p:nvPr/>
        </p:nvGrpSpPr>
        <p:grpSpPr>
          <a:xfrm>
            <a:off x="6888939" y="5693798"/>
            <a:ext cx="1825856" cy="875603"/>
            <a:chOff x="7111781" y="5764196"/>
            <a:chExt cx="1825856" cy="87560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111781" y="5764196"/>
              <a:ext cx="1825856" cy="8756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    Мяч  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9002" l="21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4709" y="5836191"/>
              <a:ext cx="715296" cy="716488"/>
            </a:xfrm>
            <a:prstGeom prst="rect">
              <a:avLst/>
            </a:prstGeom>
          </p:spPr>
        </p:pic>
      </p:grpSp>
      <p:grpSp>
        <p:nvGrpSpPr>
          <p:cNvPr id="2053" name="Группа 2052"/>
          <p:cNvGrpSpPr/>
          <p:nvPr/>
        </p:nvGrpSpPr>
        <p:grpSpPr>
          <a:xfrm>
            <a:off x="274150" y="4641435"/>
            <a:ext cx="1825856" cy="875603"/>
            <a:chOff x="2402248" y="4474144"/>
            <a:chExt cx="1825856" cy="875603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402248" y="4474144"/>
              <a:ext cx="1825856" cy="8756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Кукла  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2052" name="Рисунок 2051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8685" y="4504933"/>
              <a:ext cx="627326" cy="807028"/>
            </a:xfrm>
            <a:prstGeom prst="rect">
              <a:avLst/>
            </a:prstGeom>
          </p:spPr>
        </p:pic>
      </p:grpSp>
      <p:grpSp>
        <p:nvGrpSpPr>
          <p:cNvPr id="2057" name="Группа 2056"/>
          <p:cNvGrpSpPr/>
          <p:nvPr/>
        </p:nvGrpSpPr>
        <p:grpSpPr>
          <a:xfrm>
            <a:off x="4588043" y="4666511"/>
            <a:ext cx="1825856" cy="875603"/>
            <a:chOff x="7007444" y="4610858"/>
            <a:chExt cx="1825856" cy="87560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007444" y="4610858"/>
              <a:ext cx="1825856" cy="8756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Книги  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2056" name="Рисунок 2055"/>
            <p:cNvPicPr>
              <a:picLocks noChangeAspect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6257" l="2000" r="96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5300" y="4672014"/>
              <a:ext cx="871066" cy="814447"/>
            </a:xfrm>
            <a:prstGeom prst="rect">
              <a:avLst/>
            </a:prstGeom>
          </p:spPr>
        </p:pic>
      </p:grpSp>
      <p:grpSp>
        <p:nvGrpSpPr>
          <p:cNvPr id="2058" name="Группа 2057"/>
          <p:cNvGrpSpPr/>
          <p:nvPr/>
        </p:nvGrpSpPr>
        <p:grpSpPr>
          <a:xfrm>
            <a:off x="2331757" y="5681455"/>
            <a:ext cx="1825856" cy="875603"/>
            <a:chOff x="4421659" y="4492591"/>
            <a:chExt cx="1825856" cy="875603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421659" y="4492591"/>
              <a:ext cx="1825856" cy="8756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Пирамида 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8872" y="4504934"/>
              <a:ext cx="810548" cy="81054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4572000" y="5693798"/>
            <a:ext cx="1825856" cy="875931"/>
            <a:chOff x="4572000" y="5693798"/>
            <a:chExt cx="1825856" cy="87593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572000" y="5694126"/>
              <a:ext cx="1825856" cy="87560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Утюг 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7038" y="5693798"/>
              <a:ext cx="1008283" cy="756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246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70868 -0.3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24913 -0.35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0087 -0.37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54375 -0.33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00312 -0.3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31059 -0.38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3282 -0.331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24948 -0.34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2999" y="1844824"/>
            <a:ext cx="4536504" cy="13234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делать мы умеем: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Стричь, кроить и вырезать.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с нами, дети: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больно наказать!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3648860"/>
            <a:ext cx="230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Ножницы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879" y="1906035"/>
            <a:ext cx="3888432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 роста я,</a:t>
            </a:r>
          </a:p>
          <a:p>
            <a:pPr algn="ctr"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Тонкая да острая.</a:t>
            </a:r>
          </a:p>
          <a:p>
            <a:pPr algn="ctr"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Носом путь себе ищу,</a:t>
            </a:r>
          </a:p>
          <a:p>
            <a:pPr algn="ctr">
              <a:buClr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собою хвост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тащу.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503" y="4572189"/>
            <a:ext cx="1839111" cy="14261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2774" y="5824101"/>
            <a:ext cx="235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Иголка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726" y="981075"/>
            <a:ext cx="19986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21566" y="313743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6516" y="2152600"/>
            <a:ext cx="3493157" cy="7078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Бьют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парнишку по фуражке,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пожил он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деревяшке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81928" y="1906224"/>
            <a:ext cx="3312368" cy="1323439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острый и стальной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хлеб вам помогу,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аккуратнее  со мной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Порезать пальчик 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692" b="17393"/>
          <a:stretch/>
        </p:blipFill>
        <p:spPr bwMode="auto">
          <a:xfrm>
            <a:off x="110628" y="4399460"/>
            <a:ext cx="2698251" cy="177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5400" y="598996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420947" y="142273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97513" y="3477932"/>
            <a:ext cx="3493157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содержи: </a:t>
            </a:r>
          </a:p>
          <a:p>
            <a:pPr algn="ctr">
              <a:buClr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Вилки, ножницы, ножи,</a:t>
            </a:r>
          </a:p>
          <a:p>
            <a:pPr algn="ctr">
              <a:buClr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иголки, и булавки</a:t>
            </a:r>
          </a:p>
          <a:p>
            <a:pPr algn="ctr">
              <a:buClr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на место положи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11" grpId="0" animBg="1"/>
      <p:bldP spid="11" grpId="1" animBg="1"/>
      <p:bldP spid="13" grpId="0"/>
      <p:bldP spid="15" grpId="0"/>
      <p:bldP spid="16" grpId="0" animBg="1"/>
      <p:bldP spid="16" grpId="1" animBg="1"/>
      <p:bldP spid="17" grpId="0" animBg="1"/>
      <p:bldP spid="17" grpId="1" animBg="1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приборы работают на электричестве – сосчитай их!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92" l="113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76" y="1327201"/>
            <a:ext cx="1777859" cy="1531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20468" r="95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227" y="4549453"/>
            <a:ext cx="2130552" cy="1868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2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690" y="3356992"/>
            <a:ext cx="2127504" cy="1024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5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1452017"/>
            <a:ext cx="2130552" cy="1566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000" r="8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" y="3601001"/>
            <a:ext cx="1911096" cy="2130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47" b="96855" l="5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7"/>
          <a:stretch/>
        </p:blipFill>
        <p:spPr>
          <a:xfrm>
            <a:off x="1748183" y="3192514"/>
            <a:ext cx="2232961" cy="2047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683" y="5164606"/>
            <a:ext cx="1671028" cy="12532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507" y="1764119"/>
            <a:ext cx="1965185" cy="18896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67" b="91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83" y="5285697"/>
            <a:ext cx="1422602" cy="14226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8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7" y="1485209"/>
            <a:ext cx="1373138" cy="1373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1144" l="2093" r="91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341" y="1509261"/>
            <a:ext cx="1875317" cy="11819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6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341" y="5239717"/>
            <a:ext cx="1421904" cy="14685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67" b="100000" l="19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839" y="3005876"/>
            <a:ext cx="1660401" cy="1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120</Words>
  <Application>Microsoft Office PowerPoint</Application>
  <PresentationFormat>Экран (4:3)</PresentationFormat>
  <Paragraphs>59</Paragraphs>
  <Slides>6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Опасные предметы дома</vt:lpstr>
      <vt:lpstr>Мой дом – моя крепость</vt:lpstr>
      <vt:lpstr>Игра «Найди и назови  опасный предмет»</vt:lpstr>
      <vt:lpstr>Игра «Опасный и безопасный предмет»</vt:lpstr>
      <vt:lpstr>Отгадай загадки</vt:lpstr>
      <vt:lpstr>Какие приборы работают на электричестве – сосчитай их!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предметы дома</dc:title>
  <dc:creator>COM</dc:creator>
  <cp:lastModifiedBy>1</cp:lastModifiedBy>
  <cp:revision>52</cp:revision>
  <dcterms:created xsi:type="dcterms:W3CDTF">2015-04-17T12:02:59Z</dcterms:created>
  <dcterms:modified xsi:type="dcterms:W3CDTF">2015-12-03T18:27:17Z</dcterms:modified>
</cp:coreProperties>
</file>