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E9F2"/>
    <a:srgbClr val="E94D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65532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детский сад комбинированного вида № 36 «Искорка» </a:t>
            </a:r>
            <a:r>
              <a:rPr lang="ru-RU" sz="2000" dirty="0" err="1" smtClean="0">
                <a:solidFill>
                  <a:schemeClr val="tx1"/>
                </a:solidFill>
              </a:rPr>
              <a:t>Елабужского</a:t>
            </a:r>
            <a:r>
              <a:rPr lang="ru-RU" sz="2000" dirty="0" smtClean="0">
                <a:solidFill>
                  <a:schemeClr val="tx1"/>
                </a:solidFill>
              </a:rPr>
              <a:t> муниципального района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</a:t>
            </a:r>
            <a:r>
              <a:rPr lang="ru-RU" sz="4800" b="1" cap="none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«Ветеринарная клиника»</a:t>
            </a:r>
            <a:r>
              <a:rPr lang="ru-RU" sz="4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4400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  <a:r>
              <a:rPr lang="ru-RU" sz="4400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400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none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chemeClr val="tx1"/>
                </a:solidFill>
              </a:rPr>
              <a:t>Ахметшина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Лейсан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Флеровна</a:t>
            </a:r>
            <a:r>
              <a:rPr lang="ru-RU" sz="2800" b="1" dirty="0" smtClean="0">
                <a:solidFill>
                  <a:schemeClr val="tx1"/>
                </a:solidFill>
              </a:rPr>
              <a:t>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воспитатель второй младшей группы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21208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Цель: поддержка разнообразия детства </a:t>
            </a:r>
            <a:r>
              <a:rPr lang="ru-RU" i="1" dirty="0" smtClean="0">
                <a:solidFill>
                  <a:srgbClr val="002060"/>
                </a:solidFill>
              </a:rPr>
              <a:t>(по ФГОС ДО), </a:t>
            </a:r>
            <a:r>
              <a:rPr lang="ru-RU" dirty="0" smtClean="0">
                <a:solidFill>
                  <a:srgbClr val="002060"/>
                </a:solidFill>
              </a:rPr>
              <a:t>формирование у детей интереса к профессии ветеринарного врача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Задачи: воспитывать чуткое, внимательное отношение к животным, доброту, отзывчивость, культуру общения.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320"/>
            <a:ext cx="7638288" cy="627888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Оборудование: игрушечные домашние животные, халаты, шапки, карандаш и бумага для рецептов, детская аптечка, мази, таблетки, порошки, корм для животных.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6858000"/>
          </a:xfr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Краткое содержание: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ветеринарную клинику приносят больных животных. Ветеринарный врач принимает больных, внимательно выслушивает жалобы их хозяина, задает вопросы, осматривает больное животное, измеряет температуру, делает назначение, выписывает рецепт. Животное относят в процедурный кабинет. Там медсестра делает животному уколы, обрабатывает и перевязывает раны. После приема хозяин больного животного идет в ветеринарную аптеку и покупает назначенное врачом лекарство для дальнейшего лечения дома.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Юный ветеринарный врач и его помощница – медсестра.</a:t>
            </a:r>
            <a:endParaRPr lang="ru-RU" sz="3200" b="1" dirty="0"/>
          </a:p>
        </p:txBody>
      </p:sp>
      <p:pic>
        <p:nvPicPr>
          <p:cNvPr id="8" name="Содержимое 7" descr="SAM_29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7185025" cy="48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 приеме у ветврача.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Врач осматривает больного.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AM_2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7337425" cy="50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процедурном кабинете.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Перевязка раны.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29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7337425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Методические рекомендации: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1)</a:t>
            </a:r>
            <a:r>
              <a:rPr lang="ru-RU" sz="2400" dirty="0" smtClean="0">
                <a:solidFill>
                  <a:srgbClr val="002060"/>
                </a:solidFill>
              </a:rPr>
              <a:t>Обучение детей сюжетно-ролевой игре необходимо сопровождать рассказом о содержании действий.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2)</a:t>
            </a:r>
            <a:r>
              <a:rPr lang="ru-RU" sz="2400" dirty="0" smtClean="0">
                <a:solidFill>
                  <a:srgbClr val="002060"/>
                </a:solidFill>
              </a:rPr>
              <a:t>Взрослому следует давать ребенку образец диалога с игрушкой: «Я глажу Шарика. Вот так: по спинке глажу Шарика. Жалею Шарика. Шарик хороший».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Если игра проводится впервые, то необходимо "проиграть" весь речевой сюжет на глазах у детей.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3)</a:t>
            </a:r>
            <a:r>
              <a:rPr lang="ru-RU" sz="2400" dirty="0" smtClean="0">
                <a:solidFill>
                  <a:srgbClr val="002060"/>
                </a:solidFill>
              </a:rPr>
              <a:t>Необходимым условием успешного развития речи детей в сюжетно-ролевой игре является подбор игрушек. Однако наряду с сюжетными игрушками, изображающими в уменьшенном виде реальные предметы, которые замещают реальные. По мере овладения детьми сюжетно-ролевой игрой  следует показать, что можно использовать атрибуты-заместители: карандаш или палочку вместо градусника, а кубик вместо мыла.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264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Список источников: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1)Сюжетно-ролевые игры для детей дошкольного возраста / Бойченко Н.А., </a:t>
            </a:r>
            <a:r>
              <a:rPr lang="ru-RU" sz="3600" dirty="0" err="1" smtClean="0">
                <a:solidFill>
                  <a:srgbClr val="002060"/>
                </a:solidFill>
              </a:rPr>
              <a:t>Григоренко</a:t>
            </a:r>
            <a:r>
              <a:rPr lang="ru-RU" sz="3600" dirty="0" smtClean="0">
                <a:solidFill>
                  <a:srgbClr val="002060"/>
                </a:solidFill>
              </a:rPr>
              <a:t> П.Н. Киев, 1982.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2) Сюжетно – ролевые игры для детей дошкольного возраста / Н.В, </a:t>
            </a:r>
            <a:r>
              <a:rPr lang="ru-RU" sz="3600" dirty="0" err="1" smtClean="0">
                <a:solidFill>
                  <a:srgbClr val="002060"/>
                </a:solidFill>
              </a:rPr>
              <a:t>Краснокуекова</a:t>
            </a:r>
            <a:r>
              <a:rPr lang="ru-RU" sz="3600" dirty="0" smtClean="0">
                <a:solidFill>
                  <a:srgbClr val="002060"/>
                </a:solidFill>
              </a:rPr>
              <a:t>. Ростов на Дону. 2010.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3) http://nsportal.ru/detskiy-sad/raznoe/2014/02/25/kartoteka-syuzhetno-rolevykh-igr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149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Муниципальное бюджетное дошкольное образовательное учреждение  детский сад комбинированного вида № 36 «Искорка» Елабужского муниципального района  Сюжетно-ролевая игра «Ветеринарная клиника»  Вторая младшая группа.  Ахметшина Лейсан Флеровна,  воспитатель второй младшей группы </vt:lpstr>
      <vt:lpstr>Цель: поддержка разнообразия детства (по ФГОС ДО), формирование у детей интереса к профессии ветеринарного врача Задачи: воспитывать чуткое, внимательное отношение к животным, доброту, отзывчивость, культуру общения.</vt:lpstr>
      <vt:lpstr>Оборудование: игрушечные домашние животные, халаты, шапки, карандаш и бумага для рецептов, детская аптечка, мази, таблетки, порошки, корм для животных. </vt:lpstr>
      <vt:lpstr>Краткое содержание: в ветеринарную клинику приносят больных животных. Ветеринарный врач принимает больных, внимательно выслушивает жалобы их хозяина, задает вопросы, осматривает больное животное, измеряет температуру, делает назначение, выписывает рецепт. Животное относят в процедурный кабинет. Там медсестра делает животному уколы, обрабатывает и перевязывает раны. После приема хозяин больного животного идет в ветеринарную аптеку и покупает назначенное врачом лекарство для дальнейшего лечения дома.</vt:lpstr>
      <vt:lpstr>Юный ветеринарный врач и его помощница – медсестра.</vt:lpstr>
      <vt:lpstr>На приеме у ветврача. Врач осматривает больного.</vt:lpstr>
      <vt:lpstr>В процедурном кабинете. Перевязка раны.</vt:lpstr>
      <vt:lpstr>Методические рекомендации:  1)Обучение детей сюжетно-ролевой игре необходимо сопровождать рассказом о содержании действий.  2)Взрослому следует давать ребенку образец диалога с игрушкой: «Я глажу Шарика. Вот так: по спинке глажу Шарика. Жалею Шарика. Шарик хороший». Если игра проводится впервые, то необходимо "проиграть" весь речевой сюжет на глазах у детей.  3)Необходимым условием успешного развития речи детей в сюжетно-ролевой игре является подбор игрушек. Однако наряду с сюжетными игрушками, изображающими в уменьшенном виде реальные предметы, которые замещают реальные. По мере овладения детьми сюжетно-ролевой игрой  следует показать, что можно использовать атрибуты-заместители: карандаш или палочку вместо градусника, а кубик вместо мыла. </vt:lpstr>
      <vt:lpstr>Список источников: 1)Сюжетно-ролевые игры для детей дошкольного возраста / Бойченко Н.А., Григоренко П.Н. Киев, 1982. 2) Сюжетно – ролевые игры для детей дошкольного возраста / Н.В, Краснокуекова. Ростов на Дону. 2010.  3) http://nsportal.ru/detskiy-sad/raznoe/2014/02/25/kartoteka-syuzhetno-rolevykh-igr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 36 «Искорка» Елабужского муниципального района  Региональный семинар «Калейдоскоп педагогического мастерства» Номинация: «Раз, два, весёлая игра!»</dc:title>
  <dc:creator>ирина</dc:creator>
  <cp:lastModifiedBy>Пользователь</cp:lastModifiedBy>
  <cp:revision>28</cp:revision>
  <dcterms:created xsi:type="dcterms:W3CDTF">2015-02-03T10:17:23Z</dcterms:created>
  <dcterms:modified xsi:type="dcterms:W3CDTF">2015-02-15T11:50:50Z</dcterms:modified>
</cp:coreProperties>
</file>