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301E-4E26-439B-B7C9-E830EDAA6CDF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028-1215-4CA9-813E-F330D76D6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301E-4E26-439B-B7C9-E830EDAA6CDF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028-1215-4CA9-813E-F330D76D6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301E-4E26-439B-B7C9-E830EDAA6CDF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028-1215-4CA9-813E-F330D76D6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301E-4E26-439B-B7C9-E830EDAA6CDF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028-1215-4CA9-813E-F330D76D6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301E-4E26-439B-B7C9-E830EDAA6CDF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028-1215-4CA9-813E-F330D76D6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301E-4E26-439B-B7C9-E830EDAA6CDF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028-1215-4CA9-813E-F330D76D6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301E-4E26-439B-B7C9-E830EDAA6CDF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028-1215-4CA9-813E-F330D76D6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301E-4E26-439B-B7C9-E830EDAA6CDF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028-1215-4CA9-813E-F330D76D6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301E-4E26-439B-B7C9-E830EDAA6CDF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028-1215-4CA9-813E-F330D76D6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301E-4E26-439B-B7C9-E830EDAA6CDF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028-1215-4CA9-813E-F330D76D6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301E-4E26-439B-B7C9-E830EDAA6CDF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0028-1215-4CA9-813E-F330D76D65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C301E-4E26-439B-B7C9-E830EDAA6CDF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80028-1215-4CA9-813E-F330D76D65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0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003" y="0"/>
            <a:ext cx="9168003" cy="68760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002"/>
            <a:ext cx="9144000" cy="68399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8002"/>
            <a:ext cx="9144000" cy="68760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0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Венера</dc:creator>
  <cp:lastModifiedBy>Венера</cp:lastModifiedBy>
  <cp:revision>2</cp:revision>
  <dcterms:created xsi:type="dcterms:W3CDTF">2014-05-13T17:14:49Z</dcterms:created>
  <dcterms:modified xsi:type="dcterms:W3CDTF">2014-05-13T17:33:44Z</dcterms:modified>
</cp:coreProperties>
</file>