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ьбина Ашихмина" initials="АА" lastIdx="0" clrIdx="0">
    <p:extLst>
      <p:ext uri="{19B8F6BF-5375-455C-9EA6-DF929625EA0E}">
        <p15:presenceInfo xmlns:p15="http://schemas.microsoft.com/office/powerpoint/2012/main" userId="711e66ec053333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FF99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3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8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4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0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3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1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2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6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6F47-D424-4391-B0AE-B52009C98F6A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4007-296D-4540-81A2-8FF39BA1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0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audio2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slide" Target="slide6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7749" y="0"/>
            <a:ext cx="9144000" cy="2387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3850" y="4403155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Составила Ашихмина А.Р.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МБДОУ № 73</a:t>
            </a:r>
          </a:p>
          <a:p>
            <a:pPr algn="r"/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.Миасс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2015год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8854" y="450746"/>
            <a:ext cx="6418996" cy="32076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64" y="2528807"/>
            <a:ext cx="5190570" cy="35301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97880" y="-203355"/>
            <a:ext cx="5466610" cy="13971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Играем </a:t>
            </a:r>
            <a:br>
              <a:rPr lang="ru-RU" sz="96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96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с</a:t>
            </a:r>
            <a:br>
              <a:rPr lang="ru-RU" sz="96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96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Машей и Мишей</a:t>
            </a:r>
            <a:endParaRPr lang="ru-RU" sz="96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383" y="3032356"/>
            <a:ext cx="2371550" cy="2975106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 rot="4192008">
            <a:off x="2473186" y="430431"/>
            <a:ext cx="4593411" cy="4639185"/>
          </a:xfrm>
          <a:prstGeom prst="arc">
            <a:avLst>
              <a:gd name="adj1" fmla="val 16200000"/>
              <a:gd name="adj2" fmla="val 8151478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40117" y="3032356"/>
            <a:ext cx="790026" cy="796769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76005" y="2069261"/>
            <a:ext cx="790026" cy="7967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00987" y="5336326"/>
            <a:ext cx="790026" cy="79677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40116" y="5815123"/>
            <a:ext cx="790027" cy="79676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45423" y="5775402"/>
            <a:ext cx="790026" cy="79676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8315369" y="5609076"/>
            <a:ext cx="790026" cy="7967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27985" y="5609077"/>
            <a:ext cx="790026" cy="796769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41" y="3005060"/>
            <a:ext cx="2371550" cy="2975106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 rot="3995947">
            <a:off x="2148292" y="1055373"/>
            <a:ext cx="4733867" cy="4503654"/>
          </a:xfrm>
          <a:prstGeom prst="arc">
            <a:avLst>
              <a:gd name="adj1" fmla="val 16200000"/>
              <a:gd name="adj2" fmla="val 8397815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88596" y="5980166"/>
            <a:ext cx="786527" cy="80521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01822" y="2851704"/>
            <a:ext cx="786527" cy="8052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62136" y="3957181"/>
            <a:ext cx="786527" cy="805218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6735367" y="5583435"/>
            <a:ext cx="786527" cy="80521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32164" y="4824493"/>
            <a:ext cx="786527" cy="8052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42306" y="5869094"/>
            <a:ext cx="786527" cy="80521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6211" y="5569920"/>
            <a:ext cx="786527" cy="8052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872" y="3318959"/>
            <a:ext cx="2371550" cy="2975106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 rot="4014903">
            <a:off x="2476207" y="1227504"/>
            <a:ext cx="4531264" cy="4460634"/>
          </a:xfrm>
          <a:prstGeom prst="arc">
            <a:avLst>
              <a:gd name="adj1" fmla="val 16200000"/>
              <a:gd name="adj2" fmla="val 8392964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8200" y="5598851"/>
            <a:ext cx="819131" cy="8052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42599" y="3934299"/>
            <a:ext cx="819131" cy="805219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86754" y="2764489"/>
            <a:ext cx="819131" cy="8052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27716" y="6004864"/>
            <a:ext cx="819131" cy="80521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4544705" y="5937720"/>
            <a:ext cx="819131" cy="80521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35139" y="5132500"/>
            <a:ext cx="819131" cy="80522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61730" y="4806512"/>
            <a:ext cx="819131" cy="8052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076" y="3086947"/>
            <a:ext cx="2371550" cy="2975106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 rot="3921446">
            <a:off x="2271688" y="963080"/>
            <a:ext cx="4597718" cy="4530808"/>
          </a:xfrm>
          <a:prstGeom prst="arc">
            <a:avLst>
              <a:gd name="adj1" fmla="val 16200000"/>
              <a:gd name="adj2" fmla="val 83182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48854" y="4723633"/>
            <a:ext cx="890013" cy="8325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25540" y="5047493"/>
            <a:ext cx="890014" cy="8325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54239" y="5845173"/>
            <a:ext cx="890014" cy="83251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61948" y="3891120"/>
            <a:ext cx="890014" cy="832513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51962" y="4729663"/>
            <a:ext cx="887106" cy="832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29782" y="2812228"/>
            <a:ext cx="887106" cy="8325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4" action="ppaction://hlinksldjump"/>
          </p:cNvPr>
          <p:cNvSpPr/>
          <p:nvPr/>
        </p:nvSpPr>
        <p:spPr>
          <a:xfrm>
            <a:off x="901500" y="5598795"/>
            <a:ext cx="890014" cy="8325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929" y="3168833"/>
            <a:ext cx="2371550" cy="2975106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 rot="4258405">
            <a:off x="2763858" y="941916"/>
            <a:ext cx="4475773" cy="4655177"/>
          </a:xfrm>
          <a:prstGeom prst="arc">
            <a:avLst>
              <a:gd name="adj1" fmla="val 16200000"/>
              <a:gd name="adj2" fmla="val 8068652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83780" y="5058995"/>
            <a:ext cx="859809" cy="80521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23066" y="4656386"/>
            <a:ext cx="859809" cy="8052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15762" y="4827131"/>
            <a:ext cx="859809" cy="80521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1861179" y="5775172"/>
            <a:ext cx="859809" cy="80521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30776" y="4206009"/>
            <a:ext cx="859809" cy="8052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55223" y="2945746"/>
            <a:ext cx="859809" cy="8052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52127" y="3957850"/>
            <a:ext cx="859809" cy="805218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450" y="2718458"/>
            <a:ext cx="2371550" cy="2975106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 rot="4027470">
            <a:off x="1849420" y="845080"/>
            <a:ext cx="4563155" cy="4601638"/>
          </a:xfrm>
          <a:prstGeom prst="arc">
            <a:avLst>
              <a:gd name="adj1" fmla="val 16200000"/>
              <a:gd name="adj2" fmla="val 8044557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18738" y="2687661"/>
            <a:ext cx="811642" cy="81926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90531" y="3911930"/>
            <a:ext cx="811642" cy="823749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54735" y="4735679"/>
            <a:ext cx="811643" cy="82374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45341" y="2648229"/>
            <a:ext cx="811643" cy="82374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66948" y="4870185"/>
            <a:ext cx="811643" cy="823749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690178" y="3794136"/>
            <a:ext cx="811643" cy="823749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17836" y="4617885"/>
            <a:ext cx="811642" cy="82374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956645" y="1555845"/>
            <a:ext cx="3016155" cy="968991"/>
          </a:xfrm>
          <a:prstGeom prst="wedgeRoundRectCallout">
            <a:avLst>
              <a:gd name="adj1" fmla="val -4091"/>
              <a:gd name="adj2" fmla="val 126309"/>
              <a:gd name="adj3" fmla="val 16667"/>
            </a:avLst>
          </a:prstGeom>
          <a:solidFill>
            <a:srgbClr val="FFFF99">
              <a:alpha val="50196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Молодец!!!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50" y="5994707"/>
            <a:ext cx="62794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Выбери с кем хочешь поиграть.</a:t>
            </a:r>
            <a:endParaRPr lang="ru-RU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598" y="2688609"/>
            <a:ext cx="2870619" cy="3599356"/>
          </a:xfr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3" r="47736"/>
          <a:stretch/>
        </p:blipFill>
        <p:spPr>
          <a:xfrm>
            <a:off x="6604455" y="2688609"/>
            <a:ext cx="2398119" cy="3620357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53775" y="1596787"/>
            <a:ext cx="2392949" cy="2187871"/>
          </a:xfrm>
          <a:prstGeom prst="wedgeRoundRectCallout">
            <a:avLst>
              <a:gd name="adj1" fmla="val 53624"/>
              <a:gd name="adj2" fmla="val 87601"/>
              <a:gd name="adj3" fmla="val 16667"/>
            </a:avLst>
          </a:prstGeom>
          <a:solidFill>
            <a:srgbClr val="FFFF66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Привет</a:t>
            </a:r>
            <a:r>
              <a:rPr lang="ru-RU" sz="2800" b="1" dirty="0">
                <a:solidFill>
                  <a:srgbClr val="7030A0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Я Маша,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Поиграй со мной!</a:t>
            </a:r>
          </a:p>
          <a:p>
            <a:pPr algn="ctr"/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9361448" y="1596788"/>
            <a:ext cx="2306471" cy="2183642"/>
          </a:xfrm>
          <a:prstGeom prst="wedgeRoundRectCallout">
            <a:avLst>
              <a:gd name="adj1" fmla="val -64620"/>
              <a:gd name="adj2" fmla="val 68750"/>
              <a:gd name="adj3" fmla="val 16667"/>
            </a:avLst>
          </a:prstGeom>
          <a:solidFill>
            <a:srgbClr val="FFFF66">
              <a:alpha val="49804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Привет!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Я </a:t>
            </a:r>
            <a:r>
              <a:rPr lang="ru-RU" sz="2800" b="1" dirty="0" smtClean="0">
                <a:solidFill>
                  <a:srgbClr val="7030A0"/>
                </a:solidFill>
              </a:rPr>
              <a:t>Миша</a:t>
            </a:r>
            <a:r>
              <a:rPr lang="ru-RU" sz="28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Поиграй со мной!</a:t>
            </a:r>
          </a:p>
        </p:txBody>
      </p:sp>
    </p:spTree>
    <p:extLst>
      <p:ext uri="{BB962C8B-B14F-4D97-AF65-F5344CB8AC3E}">
        <p14:creationId xmlns:p14="http://schemas.microsoft.com/office/powerpoint/2010/main" val="2354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 preferRelativeResize="0"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616" y="2477229"/>
            <a:ext cx="2402032" cy="362133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096000" y="559558"/>
            <a:ext cx="3712191" cy="1742765"/>
          </a:xfrm>
          <a:prstGeom prst="wedgeRoundRectCallout">
            <a:avLst>
              <a:gd name="adj1" fmla="val -2818"/>
              <a:gd name="adj2" fmla="val 136136"/>
              <a:gd name="adj3" fmla="val 16667"/>
            </a:avLst>
          </a:prstGeom>
          <a:solidFill>
            <a:srgbClr val="FFFF66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Выбери игру!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rId3" action="ppaction://hlinksldjump"/>
          </p:cNvPr>
          <p:cNvSpPr/>
          <p:nvPr/>
        </p:nvSpPr>
        <p:spPr>
          <a:xfrm>
            <a:off x="1651380" y="2081444"/>
            <a:ext cx="3616656" cy="111213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«Пора в школу»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4" action="ppaction://hlinksldjump"/>
          </p:cNvPr>
          <p:cNvSpPr/>
          <p:nvPr/>
        </p:nvSpPr>
        <p:spPr>
          <a:xfrm>
            <a:off x="1651382" y="4060370"/>
            <a:ext cx="3616654" cy="111213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«Моя профессия»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Управляющая кнопка: домой 7">
            <a:hlinkClick r:id="" action="ppaction://hlinkshowjump?jump=previousslide" highlightClick="1"/>
          </p:cNvPr>
          <p:cNvSpPr/>
          <p:nvPr/>
        </p:nvSpPr>
        <p:spPr>
          <a:xfrm>
            <a:off x="232012" y="6098567"/>
            <a:ext cx="606188" cy="616132"/>
          </a:xfrm>
          <a:prstGeom prst="actionButtonHom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848" y="284981"/>
            <a:ext cx="6878471" cy="1158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4981"/>
            <a:ext cx="10515600" cy="103714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Собери Мишу в школу</a:t>
            </a:r>
            <a:br>
              <a:rPr lang="ru-RU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7030A0"/>
                </a:solidFill>
                <a:latin typeface="+mn-lt"/>
              </a:rPr>
              <a:t>(убери лишние предметы)</a:t>
            </a:r>
            <a:endParaRPr lang="ru-RU" sz="2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16780"/>
            <a:ext cx="1786046" cy="1722793"/>
          </a:xfr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4" y="5997929"/>
            <a:ext cx="621846" cy="627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459" y="4590594"/>
            <a:ext cx="1546511" cy="15465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64" y="4616780"/>
            <a:ext cx="1522863" cy="15228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888" y="1793418"/>
            <a:ext cx="2479912" cy="2479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04" y="1801538"/>
            <a:ext cx="2440060" cy="2124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190" y="1801538"/>
            <a:ext cx="2002525" cy="20025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270" y="4435732"/>
            <a:ext cx="1856237" cy="18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872" y="297042"/>
            <a:ext cx="6346209" cy="1158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584" y="259973"/>
            <a:ext cx="1008455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Угадай кем станет Миша,</a:t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 когда вырастет?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00" y="2690562"/>
            <a:ext cx="2402032" cy="3621338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4" y="5997929"/>
            <a:ext cx="621846" cy="62794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972" y="5374826"/>
            <a:ext cx="1251045" cy="1251045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43" t="1" r="6370" b="42424"/>
          <a:stretch/>
        </p:blipFill>
        <p:spPr>
          <a:xfrm>
            <a:off x="874638" y="1666862"/>
            <a:ext cx="1064525" cy="963155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4942">
            <a:off x="669901" y="1215199"/>
            <a:ext cx="1650060" cy="2829637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2" y="2226321"/>
            <a:ext cx="1066892" cy="9632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4932">
            <a:off x="4499331" y="1866062"/>
            <a:ext cx="1987759" cy="24479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955" y="1741231"/>
            <a:ext cx="2352106" cy="28966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556" b="7500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7743">
            <a:off x="524064" y="1186841"/>
            <a:ext cx="1569425" cy="13457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123" y="4192041"/>
            <a:ext cx="1194226" cy="18004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3609">
            <a:off x="2666574" y="3608723"/>
            <a:ext cx="1359356" cy="13593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077" y="5245995"/>
            <a:ext cx="1703975" cy="13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16967"/>
            <a:ext cx="2871465" cy="3596952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>
            <a:hlinkClick r:id="rId3" action="ppaction://hlinksldjump"/>
          </p:cNvPr>
          <p:cNvSpPr/>
          <p:nvPr/>
        </p:nvSpPr>
        <p:spPr>
          <a:xfrm>
            <a:off x="7178722" y="2115403"/>
            <a:ext cx="3780430" cy="116006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«Собери Машу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н</a:t>
            </a:r>
            <a:r>
              <a:rPr lang="ru-RU" sz="3200" b="1" dirty="0" smtClean="0">
                <a:solidFill>
                  <a:srgbClr val="7030A0"/>
                </a:solidFill>
              </a:rPr>
              <a:t>а бал»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4" action="ppaction://hlinksldjump"/>
          </p:cNvPr>
          <p:cNvSpPr/>
          <p:nvPr/>
        </p:nvSpPr>
        <p:spPr>
          <a:xfrm>
            <a:off x="7178722" y="4244454"/>
            <a:ext cx="3780429" cy="114641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«Собери бусы»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847832" y="1382445"/>
            <a:ext cx="3712191" cy="1742765"/>
          </a:xfrm>
          <a:prstGeom prst="wedgeRoundRectCallout">
            <a:avLst>
              <a:gd name="adj1" fmla="val -43260"/>
              <a:gd name="adj2" fmla="val 115775"/>
              <a:gd name="adj3" fmla="val 16667"/>
            </a:avLst>
          </a:prstGeom>
          <a:solidFill>
            <a:srgbClr val="FFFF66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Выбери игру!</a:t>
            </a:r>
          </a:p>
        </p:txBody>
      </p:sp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4" y="6099948"/>
            <a:ext cx="62184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632" y="202908"/>
            <a:ext cx="7244687" cy="11888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2065" y="358910"/>
            <a:ext cx="5663822" cy="8768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Собери Машу на бал!</a:t>
            </a:r>
            <a:br>
              <a:rPr lang="ru-RU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>Убери лишние предметы</a:t>
            </a:r>
            <a:endParaRPr lang="ru-RU" sz="31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4" y="6021090"/>
            <a:ext cx="621846" cy="627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60" y="4899134"/>
            <a:ext cx="1991436" cy="1194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4" y="1734908"/>
            <a:ext cx="2265528" cy="2265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938" y="3301331"/>
            <a:ext cx="1008708" cy="1398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065" y="1305551"/>
            <a:ext cx="2693250" cy="34528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575" y="1734908"/>
            <a:ext cx="1936340" cy="1936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758" y="5167142"/>
            <a:ext cx="1481890" cy="14818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314" y="4117330"/>
            <a:ext cx="1507422" cy="20996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288" y="4334470"/>
            <a:ext cx="1282825" cy="17104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001" y="1545861"/>
            <a:ext cx="2242107" cy="23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662" y="201352"/>
            <a:ext cx="7242676" cy="11888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50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+mn-lt"/>
              </a:rPr>
              <a:t>Помоги Маше собрать бусы.</a:t>
            </a:r>
          </a:p>
        </p:txBody>
      </p:sp>
      <p:pic>
        <p:nvPicPr>
          <p:cNvPr id="4" name="Объект 3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4" y="6007442"/>
            <a:ext cx="621846" cy="627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780" y="3343701"/>
            <a:ext cx="2375433" cy="2975595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364939" y="1553949"/>
            <a:ext cx="3275517" cy="1719618"/>
          </a:xfrm>
          <a:prstGeom prst="wedgeRoundRectCallout">
            <a:avLst>
              <a:gd name="adj1" fmla="val -10787"/>
              <a:gd name="adj2" fmla="val 137897"/>
              <a:gd name="adj3" fmla="val 16667"/>
            </a:avLst>
          </a:prstGeom>
          <a:solidFill>
            <a:srgbClr val="FFFF66">
              <a:alpha val="50196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Помоги мне собрать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бусы</a:t>
            </a:r>
            <a:r>
              <a:rPr lang="ru-RU" sz="2400" b="1" dirty="0">
                <a:solidFill>
                  <a:srgbClr val="7030A0"/>
                </a:solidFill>
              </a:rPr>
              <a:t>, по </a:t>
            </a:r>
            <a:r>
              <a:rPr lang="ru-RU" sz="2400" b="1" dirty="0" smtClean="0">
                <a:solidFill>
                  <a:srgbClr val="7030A0"/>
                </a:solidFill>
              </a:rPr>
              <a:t>порядку, из всех цветов радуги,!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Блок-схема: узел 7">
            <a:hlinkClick r:id="rId7" action="ppaction://hlinksldjump"/>
          </p:cNvPr>
          <p:cNvSpPr/>
          <p:nvPr/>
        </p:nvSpPr>
        <p:spPr>
          <a:xfrm>
            <a:off x="3792406" y="5280211"/>
            <a:ext cx="783771" cy="78612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8672256" y="5425881"/>
            <a:ext cx="783771" cy="78612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477247" y="5851534"/>
            <a:ext cx="783771" cy="786127"/>
          </a:xfrm>
          <a:prstGeom prst="flowChartConnector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205382" y="5248993"/>
            <a:ext cx="783771" cy="78612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05429" y="5527726"/>
            <a:ext cx="783771" cy="79157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18544" y="5849257"/>
            <a:ext cx="783771" cy="78612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66268" y="5702846"/>
            <a:ext cx="783771" cy="79157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4414608">
            <a:off x="2658883" y="782843"/>
            <a:ext cx="3946316" cy="4260640"/>
          </a:xfrm>
          <a:prstGeom prst="arc">
            <a:avLst>
              <a:gd name="adj1" fmla="val 16200000"/>
              <a:gd name="adj2" fmla="val 720211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250" y="2909526"/>
            <a:ext cx="2371550" cy="2975106"/>
          </a:xfrm>
          <a:prstGeom prst="rect">
            <a:avLst/>
          </a:prstGeom>
        </p:spPr>
      </p:pic>
      <p:sp>
        <p:nvSpPr>
          <p:cNvPr id="7" name="Дуга 6"/>
          <p:cNvSpPr/>
          <p:nvPr/>
        </p:nvSpPr>
        <p:spPr>
          <a:xfrm rot="3516444">
            <a:off x="2383717" y="670958"/>
            <a:ext cx="4532899" cy="4391396"/>
          </a:xfrm>
          <a:prstGeom prst="arc">
            <a:avLst>
              <a:gd name="adj1" fmla="val 16200000"/>
              <a:gd name="adj2" fmla="val 9190326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15404" y="2154712"/>
            <a:ext cx="805217" cy="7548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99090" y="5383483"/>
            <a:ext cx="805217" cy="75481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97894" y="5847506"/>
            <a:ext cx="805217" cy="75481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16540" y="5383483"/>
            <a:ext cx="805217" cy="75481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6710048" y="5906058"/>
            <a:ext cx="805217" cy="754815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41794" y="5916004"/>
            <a:ext cx="805217" cy="75481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8200" y="5661415"/>
            <a:ext cx="805217" cy="75481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94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Выбери с кем хочешь поиграть.</vt:lpstr>
      <vt:lpstr>Презентация PowerPoint</vt:lpstr>
      <vt:lpstr>Собери Мишу в школу (убери лишние предметы)</vt:lpstr>
      <vt:lpstr>Угадай кем станет Миша,  когда вырастет?</vt:lpstr>
      <vt:lpstr>Презентация PowerPoint</vt:lpstr>
      <vt:lpstr>Собери Машу на бал! Убери лишние предметы</vt:lpstr>
      <vt:lpstr>Помоги Маше собрать бусы.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Ашихмина</dc:creator>
  <cp:lastModifiedBy>Альбина Ашихмина</cp:lastModifiedBy>
  <cp:revision>69</cp:revision>
  <dcterms:created xsi:type="dcterms:W3CDTF">2015-03-08T15:21:14Z</dcterms:created>
  <dcterms:modified xsi:type="dcterms:W3CDTF">2015-11-29T16:18:42Z</dcterms:modified>
</cp:coreProperties>
</file>