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0" r:id="rId6"/>
    <p:sldId id="263" r:id="rId7"/>
    <p:sldId id="264" r:id="rId8"/>
    <p:sldId id="258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E509"/>
    <a:srgbClr val="70107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5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FA41-7AE7-4977-905C-E7780B255D5D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2D70-C4AB-4BDA-933B-0080B61DB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FA41-7AE7-4977-905C-E7780B255D5D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2D70-C4AB-4BDA-933B-0080B61DB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FA41-7AE7-4977-905C-E7780B255D5D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2D70-C4AB-4BDA-933B-0080B61DB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FA41-7AE7-4977-905C-E7780B255D5D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2D70-C4AB-4BDA-933B-0080B61DB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FA41-7AE7-4977-905C-E7780B255D5D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2D70-C4AB-4BDA-933B-0080B61DB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FA41-7AE7-4977-905C-E7780B255D5D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2D70-C4AB-4BDA-933B-0080B61DB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FA41-7AE7-4977-905C-E7780B255D5D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2D70-C4AB-4BDA-933B-0080B61DB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FA41-7AE7-4977-905C-E7780B255D5D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2D70-C4AB-4BDA-933B-0080B61DB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FA41-7AE7-4977-905C-E7780B255D5D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2D70-C4AB-4BDA-933B-0080B61DB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FA41-7AE7-4977-905C-E7780B255D5D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2D70-C4AB-4BDA-933B-0080B61DB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FA41-7AE7-4977-905C-E7780B255D5D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4BF2D70-C4AB-4BDA-933B-0080B61DBA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EAFA41-7AE7-4977-905C-E7780B255D5D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BF2D70-C4AB-4BDA-933B-0080B61DBA5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7.jpeg"/><Relationship Id="rId7" Type="http://schemas.openxmlformats.org/officeDocument/2006/relationships/image" Target="../media/image12.jpeg"/><Relationship Id="rId12" Type="http://schemas.openxmlformats.org/officeDocument/2006/relationships/image" Target="../media/image5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22.jpeg"/><Relationship Id="rId5" Type="http://schemas.openxmlformats.org/officeDocument/2006/relationships/image" Target="../media/image19.jpeg"/><Relationship Id="rId10" Type="http://schemas.openxmlformats.org/officeDocument/2006/relationships/image" Target="../media/image21.jpeg"/><Relationship Id="rId4" Type="http://schemas.openxmlformats.org/officeDocument/2006/relationships/image" Target="../media/image18.jpeg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34907837346887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 rot="21368593">
            <a:off x="2315071" y="1738757"/>
            <a:ext cx="4824536" cy="224676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Franklin Gothic Heavy" pitchFamily="34" charset="0"/>
              </a:rPr>
              <a:t>ПРЕЗЕНТАЦИЯ ДЛЯ ВТОРОЙ МЛАДШЕЙ ГРУППЫ НА ТЕМУ:</a:t>
            </a:r>
            <a:endParaRPr lang="ru-RU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Franklin Gothic Heavy" pitchFamily="34" charset="0"/>
            </a:endParaRPr>
          </a:p>
          <a:p>
            <a:pPr algn="ctr"/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Franklin Gothic Heavy" pitchFamily="34" charset="0"/>
              </a:rPr>
              <a:t>ОБУВЬ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Franklin Gothic Heavy" pitchFamily="34" charset="0"/>
              </a:rPr>
              <a:t>Автор: Володина Н.Л.</a:t>
            </a:r>
            <a:endParaRPr lang="ru-RU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Franklin Gothic Heavy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5013176"/>
            <a:ext cx="3779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 </a:t>
            </a:r>
            <a:br>
              <a:rPr lang="en-US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sz="1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sandals2-31-2-8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3717032"/>
            <a:ext cx="1191948" cy="792088"/>
          </a:xfrm>
          <a:prstGeom prst="rect">
            <a:avLst/>
          </a:prstGeom>
        </p:spPr>
      </p:pic>
      <p:pic>
        <p:nvPicPr>
          <p:cNvPr id="8" name="Рисунок 7" descr="footwear4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3645024"/>
            <a:ext cx="1704191" cy="1278143"/>
          </a:xfrm>
          <a:prstGeom prst="rect">
            <a:avLst/>
          </a:prstGeom>
        </p:spPr>
      </p:pic>
      <p:pic>
        <p:nvPicPr>
          <p:cNvPr id="9" name="Рисунок 8" descr="adidasdisneysneaker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3429000"/>
            <a:ext cx="1427165" cy="988312"/>
          </a:xfrm>
          <a:prstGeom prst="rect">
            <a:avLst/>
          </a:prstGeom>
        </p:spPr>
      </p:pic>
      <p:pic>
        <p:nvPicPr>
          <p:cNvPr id="7" name="Рисунок 6" descr="886191-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1052736"/>
            <a:ext cx="1656184" cy="1867788"/>
          </a:xfrm>
          <a:prstGeom prst="rect">
            <a:avLst/>
          </a:prstGeom>
        </p:spPr>
      </p:pic>
      <p:pic>
        <p:nvPicPr>
          <p:cNvPr id="12" name="Рисунок 11" descr="i (8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916832"/>
            <a:ext cx="2152650" cy="1428750"/>
          </a:xfrm>
          <a:prstGeom prst="rect">
            <a:avLst/>
          </a:prstGeom>
        </p:spPr>
      </p:pic>
      <p:pic>
        <p:nvPicPr>
          <p:cNvPr id="11" name="Рисунок 10" descr="i (6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7824" y="1988840"/>
            <a:ext cx="1368152" cy="1434534"/>
          </a:xfrm>
          <a:prstGeom prst="rect">
            <a:avLst/>
          </a:prstGeom>
        </p:spPr>
      </p:pic>
      <p:pic>
        <p:nvPicPr>
          <p:cNvPr id="10" name="Рисунок 9" descr="25433a79eb0adfb6b6b39ff25d7a0df6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835696" y="548680"/>
            <a:ext cx="1416164" cy="1440160"/>
          </a:xfrm>
          <a:prstGeom prst="rect">
            <a:avLst/>
          </a:prstGeom>
        </p:spPr>
      </p:pic>
      <p:pic>
        <p:nvPicPr>
          <p:cNvPr id="5" name="Рисунок 4" descr="72e3818506ce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627784" y="4941168"/>
            <a:ext cx="1603896" cy="1603896"/>
          </a:xfrm>
          <a:prstGeom prst="rect">
            <a:avLst/>
          </a:prstGeom>
        </p:spPr>
      </p:pic>
      <p:pic>
        <p:nvPicPr>
          <p:cNvPr id="6" name="Рисунок 5" descr="182a1817-83d7-4fcb-bb19-d2d4f2f924f6_1_jpg_800x600_x-False_q85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67544" y="4797152"/>
            <a:ext cx="1273324" cy="1273324"/>
          </a:xfrm>
          <a:prstGeom prst="rect">
            <a:avLst/>
          </a:prstGeom>
        </p:spPr>
      </p:pic>
      <p:sp>
        <p:nvSpPr>
          <p:cNvPr id="15" name="Выноска со стрелкой влево 14"/>
          <p:cNvSpPr/>
          <p:nvPr/>
        </p:nvSpPr>
        <p:spPr>
          <a:xfrm>
            <a:off x="6516216" y="620688"/>
            <a:ext cx="2448272" cy="5328592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  <a:p>
            <a:pPr algn="ctr"/>
            <a:r>
              <a:rPr lang="ru-RU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</a:p>
          <a:p>
            <a:pPr algn="ctr"/>
            <a:r>
              <a:rPr lang="ru-RU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</a:p>
          <a:p>
            <a:pPr algn="ctr"/>
            <a:r>
              <a:rPr lang="ru-RU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</a:p>
          <a:p>
            <a:pPr algn="ctr"/>
            <a:r>
              <a:rPr lang="ru-RU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Ь</a:t>
            </a:r>
          </a:p>
        </p:txBody>
      </p:sp>
      <p:pic>
        <p:nvPicPr>
          <p:cNvPr id="14" name="Рисунок 13" descr="medium_2-31-2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796136" y="4149080"/>
            <a:ext cx="1091952" cy="862642"/>
          </a:xfrm>
          <a:prstGeom prst="rect">
            <a:avLst/>
          </a:prstGeom>
        </p:spPr>
      </p:pic>
      <p:pic>
        <p:nvPicPr>
          <p:cNvPr id="17" name="Рисунок 16" descr="_0082266_image1.tb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716016" y="5013176"/>
            <a:ext cx="1500758" cy="15007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medium_2-31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2636912"/>
            <a:ext cx="3686046" cy="2911976"/>
          </a:xfrm>
          <a:prstGeom prst="rect">
            <a:avLst/>
          </a:prstGeom>
        </p:spPr>
      </p:pic>
      <p:pic>
        <p:nvPicPr>
          <p:cNvPr id="5" name="Рисунок 4" descr="sandals2-31-2-8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1988840"/>
            <a:ext cx="3898432" cy="307976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Сандалии</a:t>
            </a:r>
            <a:endParaRPr lang="ru-RU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Босоножки</a:t>
            </a:r>
            <a:endParaRPr lang="ru-RU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7" name="Рисунок 6" descr="_0082266_image1.t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700808"/>
            <a:ext cx="3600400" cy="3600400"/>
          </a:xfrm>
          <a:prstGeom prst="rect">
            <a:avLst/>
          </a:prstGeom>
        </p:spPr>
      </p:pic>
      <p:pic>
        <p:nvPicPr>
          <p:cNvPr id="6" name="Рисунок 5" descr="1288-14-1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348880"/>
            <a:ext cx="3937620" cy="34191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 (8).jp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tretch>
            <a:fillRect/>
          </a:stretch>
        </p:blipFill>
        <p:spPr>
          <a:xfrm>
            <a:off x="0" y="1916832"/>
            <a:ext cx="4448174" cy="29523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1072"/>
                </a:solidFill>
                <a:latin typeface="Arial Black" pitchFamily="34" charset="0"/>
              </a:rPr>
              <a:t>Туфли</a:t>
            </a:r>
            <a:endParaRPr lang="ru-RU" b="1" dirty="0">
              <a:solidFill>
                <a:srgbClr val="701072"/>
              </a:solidFill>
              <a:latin typeface="Arial Black" pitchFamily="34" charset="0"/>
            </a:endParaRPr>
          </a:p>
        </p:txBody>
      </p:sp>
      <p:pic>
        <p:nvPicPr>
          <p:cNvPr id="7" name="Рисунок 6" descr="T2XCiFXkXaXXXXXXXX_!!715743135-600x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2204864"/>
            <a:ext cx="4081636" cy="408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9D12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Кроссовки</a:t>
            </a:r>
            <a:endParaRPr lang="ru-RU" b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pic>
        <p:nvPicPr>
          <p:cNvPr id="6" name="Рисунок 5" descr="adidasdisneysneak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132856"/>
            <a:ext cx="5400600" cy="3739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109AB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81E509"/>
                </a:solidFill>
                <a:latin typeface="Arial Black" pitchFamily="34" charset="0"/>
              </a:rPr>
              <a:t>Тапки</a:t>
            </a:r>
            <a:endParaRPr lang="ru-RU" b="1" dirty="0">
              <a:solidFill>
                <a:srgbClr val="81E509"/>
              </a:solidFill>
              <a:latin typeface="Arial Black" pitchFamily="34" charset="0"/>
            </a:endParaRPr>
          </a:p>
        </p:txBody>
      </p:sp>
      <p:pic>
        <p:nvPicPr>
          <p:cNvPr id="6" name="Рисунок 5" descr="72e3818506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2348880"/>
            <a:ext cx="4052168" cy="405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513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886191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980728"/>
            <a:ext cx="4516342" cy="537659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Ботинки</a:t>
            </a:r>
            <a:endParaRPr lang="ru-RU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7" name="Рисунок 6" descr="i (6).jpg"/>
          <p:cNvPicPr>
            <a:picLocks noChangeAspect="1"/>
          </p:cNvPicPr>
          <p:nvPr/>
        </p:nvPicPr>
        <p:blipFill>
          <a:blip r:embed="rId3" cstate="print">
            <a:lum contrast="30000"/>
          </a:blip>
          <a:stretch>
            <a:fillRect/>
          </a:stretch>
        </p:blipFill>
        <p:spPr>
          <a:xfrm>
            <a:off x="755576" y="1772816"/>
            <a:ext cx="2731368" cy="32008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579C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5433a79eb0adfb6b6b39ff25d7a0df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1268760"/>
            <a:ext cx="3014464" cy="35247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latin typeface="Arial Black" pitchFamily="34" charset="0"/>
              </a:rPr>
              <a:t>Сапоги</a:t>
            </a:r>
            <a:endParaRPr lang="ru-RU" b="1" dirty="0">
              <a:solidFill>
                <a:srgbClr val="00B0F0"/>
              </a:solidFill>
              <a:latin typeface="Arial Black" pitchFamily="34" charset="0"/>
            </a:endParaRPr>
          </a:p>
        </p:txBody>
      </p:sp>
      <p:pic>
        <p:nvPicPr>
          <p:cNvPr id="7" name="Рисунок 6" descr="182a1817-83d7-4fcb-bb19-d2d4f2f924f6_1_jpg_800x600_x-False_q8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1988840"/>
            <a:ext cx="4225652" cy="4225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latin typeface="Arial Black" pitchFamily="34" charset="0"/>
              </a:rPr>
              <a:t>Валенки</a:t>
            </a:r>
            <a:endParaRPr lang="ru-RU" b="1" dirty="0">
              <a:solidFill>
                <a:srgbClr val="00B0F0"/>
              </a:solidFill>
              <a:latin typeface="Arial Black" pitchFamily="34" charset="0"/>
            </a:endParaRPr>
          </a:p>
        </p:txBody>
      </p:sp>
      <p:pic>
        <p:nvPicPr>
          <p:cNvPr id="6" name="Рисунок 5" descr="footwear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132856"/>
            <a:ext cx="5472608" cy="4104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B03D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</TotalTime>
  <Words>27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Сандалии</vt:lpstr>
      <vt:lpstr>Босоножки</vt:lpstr>
      <vt:lpstr>Туфли</vt:lpstr>
      <vt:lpstr>Кроссовки</vt:lpstr>
      <vt:lpstr>Тапки</vt:lpstr>
      <vt:lpstr>Ботинки</vt:lpstr>
      <vt:lpstr>Сапоги</vt:lpstr>
      <vt:lpstr>Валенки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ЭмСиАЙ</cp:lastModifiedBy>
  <cp:revision>15</cp:revision>
  <dcterms:created xsi:type="dcterms:W3CDTF">2013-11-08T09:02:11Z</dcterms:created>
  <dcterms:modified xsi:type="dcterms:W3CDTF">2015-11-23T13:04:32Z</dcterms:modified>
</cp:coreProperties>
</file>