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3"/>
  </p:notesMasterIdLst>
  <p:sldIdLst>
    <p:sldId id="264" r:id="rId2"/>
    <p:sldId id="302" r:id="rId3"/>
    <p:sldId id="303" r:id="rId4"/>
    <p:sldId id="265" r:id="rId5"/>
    <p:sldId id="263" r:id="rId6"/>
    <p:sldId id="259" r:id="rId7"/>
    <p:sldId id="256" r:id="rId8"/>
    <p:sldId id="258" r:id="rId9"/>
    <p:sldId id="266" r:id="rId10"/>
    <p:sldId id="270" r:id="rId11"/>
    <p:sldId id="261" r:id="rId12"/>
    <p:sldId id="267" r:id="rId13"/>
    <p:sldId id="274" r:id="rId14"/>
    <p:sldId id="269" r:id="rId15"/>
    <p:sldId id="273" r:id="rId16"/>
    <p:sldId id="275" r:id="rId17"/>
    <p:sldId id="276" r:id="rId18"/>
    <p:sldId id="277" r:id="rId19"/>
    <p:sldId id="278" r:id="rId20"/>
    <p:sldId id="301" r:id="rId21"/>
    <p:sldId id="279" r:id="rId22"/>
    <p:sldId id="280" r:id="rId23"/>
    <p:sldId id="282" r:id="rId24"/>
    <p:sldId id="283" r:id="rId25"/>
    <p:sldId id="284" r:id="rId26"/>
    <p:sldId id="281" r:id="rId27"/>
    <p:sldId id="285" r:id="rId28"/>
    <p:sldId id="286" r:id="rId29"/>
    <p:sldId id="287" r:id="rId30"/>
    <p:sldId id="295" r:id="rId31"/>
    <p:sldId id="29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-15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F73BB-B475-46E9-B312-CEDD1DAD27C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FEF76-A6E5-4457-BF56-4C924B3079B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мотивационной готовности у всех участников образовательного процесса и апробации новых форм, видов и содержания детской деятельности.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BB222-C035-4635-BA70-0C83ADBD67BE}" type="parTrans" cxnId="{2FF22E67-3361-46ED-976E-173CD4E095E3}">
      <dgm:prSet/>
      <dgm:spPr/>
      <dgm:t>
        <a:bodyPr/>
        <a:lstStyle/>
        <a:p>
          <a:endParaRPr lang="ru-RU"/>
        </a:p>
      </dgm:t>
    </dgm:pt>
    <dgm:pt modelId="{0712D26C-9275-49E6-BF7E-DCF1E420DA65}" type="sibTrans" cxnId="{2FF22E67-3361-46ED-976E-173CD4E095E3}">
      <dgm:prSet/>
      <dgm:spPr/>
      <dgm:t>
        <a:bodyPr/>
        <a:lstStyle/>
        <a:p>
          <a:endParaRPr lang="ru-RU"/>
        </a:p>
      </dgm:t>
    </dgm:pt>
    <dgm:pt modelId="{52A75B2E-457C-4563-860C-DF19C08B7879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профессионального уровня педагогов через использование творческих форм активации и осмысления своей педагогической деятельности.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CFC8D-88C9-4ED4-AEA4-408C68973BDD}" type="parTrans" cxnId="{CB2870CE-8065-4802-BC16-6DB8B1ECF7F6}">
      <dgm:prSet/>
      <dgm:spPr/>
      <dgm:t>
        <a:bodyPr/>
        <a:lstStyle/>
        <a:p>
          <a:endParaRPr lang="ru-RU"/>
        </a:p>
      </dgm:t>
    </dgm:pt>
    <dgm:pt modelId="{A8BB0D51-E1A8-4390-BE68-5F05FC49CDC9}" type="sibTrans" cxnId="{CB2870CE-8065-4802-BC16-6DB8B1ECF7F6}">
      <dgm:prSet/>
      <dgm:spPr/>
      <dgm:t>
        <a:bodyPr/>
        <a:lstStyle/>
        <a:p>
          <a:endParaRPr lang="ru-RU"/>
        </a:p>
      </dgm:t>
    </dgm:pt>
    <dgm:pt modelId="{F4F9BB7F-F75A-4A7A-AE05-E6479A4E9F8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Стимулирование и поддержка инновационной педагогической деятельности ДОУ.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824D93-1674-4711-BCBF-93C606E8DDEA}" type="parTrans" cxnId="{6EDB42A4-4CA5-47EB-A1C2-613555C62B0C}">
      <dgm:prSet/>
      <dgm:spPr/>
      <dgm:t>
        <a:bodyPr/>
        <a:lstStyle/>
        <a:p>
          <a:endParaRPr lang="ru-RU"/>
        </a:p>
      </dgm:t>
    </dgm:pt>
    <dgm:pt modelId="{5A17142B-FE4A-47B5-A190-82041E799E9A}" type="sibTrans" cxnId="{6EDB42A4-4CA5-47EB-A1C2-613555C62B0C}">
      <dgm:prSet/>
      <dgm:spPr/>
      <dgm:t>
        <a:bodyPr/>
        <a:lstStyle/>
        <a:p>
          <a:endParaRPr lang="ru-RU"/>
        </a:p>
      </dgm:t>
    </dgm:pt>
    <dgm:pt modelId="{4217C7DC-EDFA-43FF-A478-F410D67EC70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партнерских взаимоотношений с семьями воспитанников, с окружающим социумом путем объединения условий для развития и воспитания детей.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49489C-5A34-4A56-9F2D-C486A753997B}" type="parTrans" cxnId="{B88CC272-38C1-4711-846F-7912D96864BB}">
      <dgm:prSet/>
      <dgm:spPr/>
      <dgm:t>
        <a:bodyPr/>
        <a:lstStyle/>
        <a:p>
          <a:endParaRPr lang="ru-RU"/>
        </a:p>
      </dgm:t>
    </dgm:pt>
    <dgm:pt modelId="{79D3AB68-167B-4E82-AAC5-3D6786DBBCCF}" type="sibTrans" cxnId="{B88CC272-38C1-4711-846F-7912D96864BB}">
      <dgm:prSet/>
      <dgm:spPr/>
      <dgm:t>
        <a:bodyPr/>
        <a:lstStyle/>
        <a:p>
          <a:endParaRPr lang="ru-RU"/>
        </a:p>
      </dgm:t>
    </dgm:pt>
    <dgm:pt modelId="{21C46CCE-EE80-4BB4-A8F0-6FE039E91D9B}" type="pres">
      <dgm:prSet presAssocID="{010F73BB-B475-46E9-B312-CEDD1DAD27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20AD3C-CDB9-46C5-92FB-748FEBDC5D21}" type="pres">
      <dgm:prSet presAssocID="{7D3FEF76-A6E5-4457-BF56-4C924B3079BF}" presName="parentLin" presStyleCnt="0"/>
      <dgm:spPr/>
    </dgm:pt>
    <dgm:pt modelId="{2D80048B-5107-48CF-8B1B-5F8CCE5E6AC1}" type="pres">
      <dgm:prSet presAssocID="{7D3FEF76-A6E5-4457-BF56-4C924B3079B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91E7BA7-BD74-4160-8ED1-29DA9C1F8C3C}" type="pres">
      <dgm:prSet presAssocID="{7D3FEF76-A6E5-4457-BF56-4C924B3079BF}" presName="parentText" presStyleLbl="node1" presStyleIdx="0" presStyleCnt="4" custScaleX="171697" custScaleY="211099" custLinFactX="-1362" custLinFactNeighborX="-100000" custLinFactNeighborY="-42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A971D-A89B-4E23-87C9-69DD53FF5DB7}" type="pres">
      <dgm:prSet presAssocID="{7D3FEF76-A6E5-4457-BF56-4C924B3079BF}" presName="negativeSpace" presStyleCnt="0"/>
      <dgm:spPr/>
    </dgm:pt>
    <dgm:pt modelId="{B991DA08-50D2-41CE-8413-DE1F0479D3AA}" type="pres">
      <dgm:prSet presAssocID="{7D3FEF76-A6E5-4457-BF56-4C924B3079BF}" presName="childText" presStyleLbl="conFgAcc1" presStyleIdx="0" presStyleCnt="4">
        <dgm:presLayoutVars>
          <dgm:bulletEnabled val="1"/>
        </dgm:presLayoutVars>
      </dgm:prSet>
      <dgm:spPr/>
    </dgm:pt>
    <dgm:pt modelId="{A941050C-8924-4F08-8374-C3FCE8CA7898}" type="pres">
      <dgm:prSet presAssocID="{0712D26C-9275-49E6-BF7E-DCF1E420DA65}" presName="spaceBetweenRectangles" presStyleCnt="0"/>
      <dgm:spPr/>
    </dgm:pt>
    <dgm:pt modelId="{C58FA4A1-7FAF-4C9E-8F87-55E17D065360}" type="pres">
      <dgm:prSet presAssocID="{52A75B2E-457C-4563-860C-DF19C08B7879}" presName="parentLin" presStyleCnt="0"/>
      <dgm:spPr/>
    </dgm:pt>
    <dgm:pt modelId="{E70A8B04-FB31-41D0-A91F-AB11692F4926}" type="pres">
      <dgm:prSet presAssocID="{52A75B2E-457C-4563-860C-DF19C08B787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5CFAB3E-BE52-4230-B231-9571C46FABF4}" type="pres">
      <dgm:prSet presAssocID="{52A75B2E-457C-4563-860C-DF19C08B7879}" presName="parentText" presStyleLbl="node1" presStyleIdx="1" presStyleCnt="4" custScaleX="164551" custScaleY="176389" custLinFactX="-933" custLinFactNeighborX="-100000" custLinFactNeighborY="3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1E2A7-CAC0-4A90-9F70-D72226CE1593}" type="pres">
      <dgm:prSet presAssocID="{52A75B2E-457C-4563-860C-DF19C08B7879}" presName="negativeSpace" presStyleCnt="0"/>
      <dgm:spPr/>
    </dgm:pt>
    <dgm:pt modelId="{60BD8948-DE9D-4760-8AA6-C82C76E9B143}" type="pres">
      <dgm:prSet presAssocID="{52A75B2E-457C-4563-860C-DF19C08B7879}" presName="childText" presStyleLbl="conFgAcc1" presStyleIdx="1" presStyleCnt="4">
        <dgm:presLayoutVars>
          <dgm:bulletEnabled val="1"/>
        </dgm:presLayoutVars>
      </dgm:prSet>
      <dgm:spPr/>
    </dgm:pt>
    <dgm:pt modelId="{6FCBEEB6-F206-4EB6-AF98-A0A3D2864E45}" type="pres">
      <dgm:prSet presAssocID="{A8BB0D51-E1A8-4390-BE68-5F05FC49CDC9}" presName="spaceBetweenRectangles" presStyleCnt="0"/>
      <dgm:spPr/>
    </dgm:pt>
    <dgm:pt modelId="{E82D907F-03BE-41FC-8916-B4E4AD7559D6}" type="pres">
      <dgm:prSet presAssocID="{F4F9BB7F-F75A-4A7A-AE05-E6479A4E9F8B}" presName="parentLin" presStyleCnt="0"/>
      <dgm:spPr/>
    </dgm:pt>
    <dgm:pt modelId="{9781884B-E584-4925-9B30-FE5786111587}" type="pres">
      <dgm:prSet presAssocID="{F4F9BB7F-F75A-4A7A-AE05-E6479A4E9F8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CC84730-5600-494F-AF86-A38294F76186}" type="pres">
      <dgm:prSet presAssocID="{F4F9BB7F-F75A-4A7A-AE05-E6479A4E9F8B}" presName="parentText" presStyleLbl="node1" presStyleIdx="2" presStyleCnt="4" custScaleX="142857" custScaleY="124290" custLinFactNeighborX="-91846" custLinFactNeighborY="29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E10F8-4C35-441D-861E-AEAF724FF5C6}" type="pres">
      <dgm:prSet presAssocID="{F4F9BB7F-F75A-4A7A-AE05-E6479A4E9F8B}" presName="negativeSpace" presStyleCnt="0"/>
      <dgm:spPr/>
    </dgm:pt>
    <dgm:pt modelId="{98ADD8F9-D563-4AA9-BBF0-012AB4E3FD01}" type="pres">
      <dgm:prSet presAssocID="{F4F9BB7F-F75A-4A7A-AE05-E6479A4E9F8B}" presName="childText" presStyleLbl="conFgAcc1" presStyleIdx="2" presStyleCnt="4">
        <dgm:presLayoutVars>
          <dgm:bulletEnabled val="1"/>
        </dgm:presLayoutVars>
      </dgm:prSet>
      <dgm:spPr/>
    </dgm:pt>
    <dgm:pt modelId="{3FBF88F7-F049-4739-ABEF-0D7DDDEDB3ED}" type="pres">
      <dgm:prSet presAssocID="{5A17142B-FE4A-47B5-A190-82041E799E9A}" presName="spaceBetweenRectangles" presStyleCnt="0"/>
      <dgm:spPr/>
    </dgm:pt>
    <dgm:pt modelId="{B0596C22-06F4-4BBB-AD6B-EDC6790AF809}" type="pres">
      <dgm:prSet presAssocID="{4217C7DC-EDFA-43FF-A478-F410D67EC70B}" presName="parentLin" presStyleCnt="0"/>
      <dgm:spPr/>
    </dgm:pt>
    <dgm:pt modelId="{0441F281-6527-4222-B044-CEB8336F13AE}" type="pres">
      <dgm:prSet presAssocID="{4217C7DC-EDFA-43FF-A478-F410D67EC70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D5C1F11-941D-4BFA-8EDA-A6E8175DD72A}" type="pres">
      <dgm:prSet presAssocID="{4217C7DC-EDFA-43FF-A478-F410D67EC70B}" presName="parentText" presStyleLbl="node1" presStyleIdx="3" presStyleCnt="4" custScaleX="150037" custScaleY="193495" custLinFactX="-3383" custLinFactNeighborX="-100000" custLinFactNeighborY="13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C1C75-4F1A-460C-845B-982503EA84CB}" type="pres">
      <dgm:prSet presAssocID="{4217C7DC-EDFA-43FF-A478-F410D67EC70B}" presName="negativeSpace" presStyleCnt="0"/>
      <dgm:spPr/>
    </dgm:pt>
    <dgm:pt modelId="{693619B4-99AF-409A-A807-A6B0B9369831}" type="pres">
      <dgm:prSet presAssocID="{4217C7DC-EDFA-43FF-A478-F410D67EC70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E60C2FB-7B54-4080-A030-2EBDB573F2C3}" type="presOf" srcId="{4217C7DC-EDFA-43FF-A478-F410D67EC70B}" destId="{6D5C1F11-941D-4BFA-8EDA-A6E8175DD72A}" srcOrd="1" destOrd="0" presId="urn:microsoft.com/office/officeart/2005/8/layout/list1"/>
    <dgm:cxn modelId="{CF74FA79-FD1D-4346-A395-4A841B94571E}" type="presOf" srcId="{52A75B2E-457C-4563-860C-DF19C08B7879}" destId="{E70A8B04-FB31-41D0-A91F-AB11692F4926}" srcOrd="0" destOrd="0" presId="urn:microsoft.com/office/officeart/2005/8/layout/list1"/>
    <dgm:cxn modelId="{A7007CE9-DB00-46DF-84D9-E83C57F6384C}" type="presOf" srcId="{52A75B2E-457C-4563-860C-DF19C08B7879}" destId="{F5CFAB3E-BE52-4230-B231-9571C46FABF4}" srcOrd="1" destOrd="0" presId="urn:microsoft.com/office/officeart/2005/8/layout/list1"/>
    <dgm:cxn modelId="{6EDB42A4-4CA5-47EB-A1C2-613555C62B0C}" srcId="{010F73BB-B475-46E9-B312-CEDD1DAD27CE}" destId="{F4F9BB7F-F75A-4A7A-AE05-E6479A4E9F8B}" srcOrd="2" destOrd="0" parTransId="{B4824D93-1674-4711-BCBF-93C606E8DDEA}" sibTransId="{5A17142B-FE4A-47B5-A190-82041E799E9A}"/>
    <dgm:cxn modelId="{B88CC272-38C1-4711-846F-7912D96864BB}" srcId="{010F73BB-B475-46E9-B312-CEDD1DAD27CE}" destId="{4217C7DC-EDFA-43FF-A478-F410D67EC70B}" srcOrd="3" destOrd="0" parTransId="{2C49489C-5A34-4A56-9F2D-C486A753997B}" sibTransId="{79D3AB68-167B-4E82-AAC5-3D6786DBBCCF}"/>
    <dgm:cxn modelId="{07D8AFBD-A835-43FE-80A6-28EF45ACCAD9}" type="presOf" srcId="{010F73BB-B475-46E9-B312-CEDD1DAD27CE}" destId="{21C46CCE-EE80-4BB4-A8F0-6FE039E91D9B}" srcOrd="0" destOrd="0" presId="urn:microsoft.com/office/officeart/2005/8/layout/list1"/>
    <dgm:cxn modelId="{CB2870CE-8065-4802-BC16-6DB8B1ECF7F6}" srcId="{010F73BB-B475-46E9-B312-CEDD1DAD27CE}" destId="{52A75B2E-457C-4563-860C-DF19C08B7879}" srcOrd="1" destOrd="0" parTransId="{EB6CFC8D-88C9-4ED4-AEA4-408C68973BDD}" sibTransId="{A8BB0D51-E1A8-4390-BE68-5F05FC49CDC9}"/>
    <dgm:cxn modelId="{96454DAB-A013-42BE-BDD0-2898FC1BAD05}" type="presOf" srcId="{7D3FEF76-A6E5-4457-BF56-4C924B3079BF}" destId="{691E7BA7-BD74-4160-8ED1-29DA9C1F8C3C}" srcOrd="1" destOrd="0" presId="urn:microsoft.com/office/officeart/2005/8/layout/list1"/>
    <dgm:cxn modelId="{E265210B-3910-4C7F-B22E-85A4BAB6822D}" type="presOf" srcId="{4217C7DC-EDFA-43FF-A478-F410D67EC70B}" destId="{0441F281-6527-4222-B044-CEB8336F13AE}" srcOrd="0" destOrd="0" presId="urn:microsoft.com/office/officeart/2005/8/layout/list1"/>
    <dgm:cxn modelId="{AED7C275-1176-48AD-BA0A-62ABE1760EC3}" type="presOf" srcId="{7D3FEF76-A6E5-4457-BF56-4C924B3079BF}" destId="{2D80048B-5107-48CF-8B1B-5F8CCE5E6AC1}" srcOrd="0" destOrd="0" presId="urn:microsoft.com/office/officeart/2005/8/layout/list1"/>
    <dgm:cxn modelId="{FD57163F-2708-485B-AB10-8A6AC3611229}" type="presOf" srcId="{F4F9BB7F-F75A-4A7A-AE05-E6479A4E9F8B}" destId="{9781884B-E584-4925-9B30-FE5786111587}" srcOrd="0" destOrd="0" presId="urn:microsoft.com/office/officeart/2005/8/layout/list1"/>
    <dgm:cxn modelId="{2FF22E67-3361-46ED-976E-173CD4E095E3}" srcId="{010F73BB-B475-46E9-B312-CEDD1DAD27CE}" destId="{7D3FEF76-A6E5-4457-BF56-4C924B3079BF}" srcOrd="0" destOrd="0" parTransId="{852BB222-C035-4635-BA70-0C83ADBD67BE}" sibTransId="{0712D26C-9275-49E6-BF7E-DCF1E420DA65}"/>
    <dgm:cxn modelId="{7565DA38-A77F-4405-BF82-3B2AFDDAD1D6}" type="presOf" srcId="{F4F9BB7F-F75A-4A7A-AE05-E6479A4E9F8B}" destId="{6CC84730-5600-494F-AF86-A38294F76186}" srcOrd="1" destOrd="0" presId="urn:microsoft.com/office/officeart/2005/8/layout/list1"/>
    <dgm:cxn modelId="{A719D6B0-DD58-4C94-9CC3-D4D6A80383D3}" type="presParOf" srcId="{21C46CCE-EE80-4BB4-A8F0-6FE039E91D9B}" destId="{6820AD3C-CDB9-46C5-92FB-748FEBDC5D21}" srcOrd="0" destOrd="0" presId="urn:microsoft.com/office/officeart/2005/8/layout/list1"/>
    <dgm:cxn modelId="{B43D7D11-EF96-4B6C-B747-E6C4B8C08ED7}" type="presParOf" srcId="{6820AD3C-CDB9-46C5-92FB-748FEBDC5D21}" destId="{2D80048B-5107-48CF-8B1B-5F8CCE5E6AC1}" srcOrd="0" destOrd="0" presId="urn:microsoft.com/office/officeart/2005/8/layout/list1"/>
    <dgm:cxn modelId="{6E81DD79-47AB-4125-ADAF-F39CA3A0824F}" type="presParOf" srcId="{6820AD3C-CDB9-46C5-92FB-748FEBDC5D21}" destId="{691E7BA7-BD74-4160-8ED1-29DA9C1F8C3C}" srcOrd="1" destOrd="0" presId="urn:microsoft.com/office/officeart/2005/8/layout/list1"/>
    <dgm:cxn modelId="{24BD7501-C6E0-4E62-9D53-000344D49324}" type="presParOf" srcId="{21C46CCE-EE80-4BB4-A8F0-6FE039E91D9B}" destId="{F5AA971D-A89B-4E23-87C9-69DD53FF5DB7}" srcOrd="1" destOrd="0" presId="urn:microsoft.com/office/officeart/2005/8/layout/list1"/>
    <dgm:cxn modelId="{7212EC2F-0F29-407F-BCCF-DD9F191F6E1F}" type="presParOf" srcId="{21C46CCE-EE80-4BB4-A8F0-6FE039E91D9B}" destId="{B991DA08-50D2-41CE-8413-DE1F0479D3AA}" srcOrd="2" destOrd="0" presId="urn:microsoft.com/office/officeart/2005/8/layout/list1"/>
    <dgm:cxn modelId="{5940C086-FE64-4583-95E6-20FCF321B03D}" type="presParOf" srcId="{21C46CCE-EE80-4BB4-A8F0-6FE039E91D9B}" destId="{A941050C-8924-4F08-8374-C3FCE8CA7898}" srcOrd="3" destOrd="0" presId="urn:microsoft.com/office/officeart/2005/8/layout/list1"/>
    <dgm:cxn modelId="{09B33728-B5B1-418C-89F3-9625B23CF675}" type="presParOf" srcId="{21C46CCE-EE80-4BB4-A8F0-6FE039E91D9B}" destId="{C58FA4A1-7FAF-4C9E-8F87-55E17D065360}" srcOrd="4" destOrd="0" presId="urn:microsoft.com/office/officeart/2005/8/layout/list1"/>
    <dgm:cxn modelId="{264F4ADA-55A5-4453-8936-528559C5484B}" type="presParOf" srcId="{C58FA4A1-7FAF-4C9E-8F87-55E17D065360}" destId="{E70A8B04-FB31-41D0-A91F-AB11692F4926}" srcOrd="0" destOrd="0" presId="urn:microsoft.com/office/officeart/2005/8/layout/list1"/>
    <dgm:cxn modelId="{9E37558F-5A5C-48FA-89CF-D96367400DF4}" type="presParOf" srcId="{C58FA4A1-7FAF-4C9E-8F87-55E17D065360}" destId="{F5CFAB3E-BE52-4230-B231-9571C46FABF4}" srcOrd="1" destOrd="0" presId="urn:microsoft.com/office/officeart/2005/8/layout/list1"/>
    <dgm:cxn modelId="{3338E024-D0E2-47E1-83D9-3CBB144FC510}" type="presParOf" srcId="{21C46CCE-EE80-4BB4-A8F0-6FE039E91D9B}" destId="{3211E2A7-CAC0-4A90-9F70-D72226CE1593}" srcOrd="5" destOrd="0" presId="urn:microsoft.com/office/officeart/2005/8/layout/list1"/>
    <dgm:cxn modelId="{4996DB68-4EB9-4D4A-A8B8-AC7465AABE98}" type="presParOf" srcId="{21C46CCE-EE80-4BB4-A8F0-6FE039E91D9B}" destId="{60BD8948-DE9D-4760-8AA6-C82C76E9B143}" srcOrd="6" destOrd="0" presId="urn:microsoft.com/office/officeart/2005/8/layout/list1"/>
    <dgm:cxn modelId="{425BC845-B5C5-47FC-8CFB-D886015FD1AA}" type="presParOf" srcId="{21C46CCE-EE80-4BB4-A8F0-6FE039E91D9B}" destId="{6FCBEEB6-F206-4EB6-AF98-A0A3D2864E45}" srcOrd="7" destOrd="0" presId="urn:microsoft.com/office/officeart/2005/8/layout/list1"/>
    <dgm:cxn modelId="{1C538126-14C6-46E9-9CDE-76D548FF9A4A}" type="presParOf" srcId="{21C46CCE-EE80-4BB4-A8F0-6FE039E91D9B}" destId="{E82D907F-03BE-41FC-8916-B4E4AD7559D6}" srcOrd="8" destOrd="0" presId="urn:microsoft.com/office/officeart/2005/8/layout/list1"/>
    <dgm:cxn modelId="{2C5710B2-6F9E-42FF-ADC6-DD056562A0C5}" type="presParOf" srcId="{E82D907F-03BE-41FC-8916-B4E4AD7559D6}" destId="{9781884B-E584-4925-9B30-FE5786111587}" srcOrd="0" destOrd="0" presId="urn:microsoft.com/office/officeart/2005/8/layout/list1"/>
    <dgm:cxn modelId="{BD16EA96-CF56-45EB-B3D0-EB5FCEB0FCDE}" type="presParOf" srcId="{E82D907F-03BE-41FC-8916-B4E4AD7559D6}" destId="{6CC84730-5600-494F-AF86-A38294F76186}" srcOrd="1" destOrd="0" presId="urn:microsoft.com/office/officeart/2005/8/layout/list1"/>
    <dgm:cxn modelId="{9559696D-1C96-4E03-86BE-34B795D8C97C}" type="presParOf" srcId="{21C46CCE-EE80-4BB4-A8F0-6FE039E91D9B}" destId="{4D1E10F8-4C35-441D-861E-AEAF724FF5C6}" srcOrd="9" destOrd="0" presId="urn:microsoft.com/office/officeart/2005/8/layout/list1"/>
    <dgm:cxn modelId="{1BB91417-BFFC-4682-88F5-51C6189CA90C}" type="presParOf" srcId="{21C46CCE-EE80-4BB4-A8F0-6FE039E91D9B}" destId="{98ADD8F9-D563-4AA9-BBF0-012AB4E3FD01}" srcOrd="10" destOrd="0" presId="urn:microsoft.com/office/officeart/2005/8/layout/list1"/>
    <dgm:cxn modelId="{2A7EA421-15A2-4725-80E9-865EDD214929}" type="presParOf" srcId="{21C46CCE-EE80-4BB4-A8F0-6FE039E91D9B}" destId="{3FBF88F7-F049-4739-ABEF-0D7DDDEDB3ED}" srcOrd="11" destOrd="0" presId="urn:microsoft.com/office/officeart/2005/8/layout/list1"/>
    <dgm:cxn modelId="{A3E6DB05-D084-43D3-AE24-620FA999E438}" type="presParOf" srcId="{21C46CCE-EE80-4BB4-A8F0-6FE039E91D9B}" destId="{B0596C22-06F4-4BBB-AD6B-EDC6790AF809}" srcOrd="12" destOrd="0" presId="urn:microsoft.com/office/officeart/2005/8/layout/list1"/>
    <dgm:cxn modelId="{2FBB63F8-C84B-4871-9E42-9D4BBFC2D39F}" type="presParOf" srcId="{B0596C22-06F4-4BBB-AD6B-EDC6790AF809}" destId="{0441F281-6527-4222-B044-CEB8336F13AE}" srcOrd="0" destOrd="0" presId="urn:microsoft.com/office/officeart/2005/8/layout/list1"/>
    <dgm:cxn modelId="{181253D5-1075-4B59-BEEC-7AE0F58550CF}" type="presParOf" srcId="{B0596C22-06F4-4BBB-AD6B-EDC6790AF809}" destId="{6D5C1F11-941D-4BFA-8EDA-A6E8175DD72A}" srcOrd="1" destOrd="0" presId="urn:microsoft.com/office/officeart/2005/8/layout/list1"/>
    <dgm:cxn modelId="{8837C3A2-023F-42A5-BC43-FCDA49D615D5}" type="presParOf" srcId="{21C46CCE-EE80-4BB4-A8F0-6FE039E91D9B}" destId="{EA8C1C75-4F1A-460C-845B-982503EA84CB}" srcOrd="13" destOrd="0" presId="urn:microsoft.com/office/officeart/2005/8/layout/list1"/>
    <dgm:cxn modelId="{54216B2E-C59B-4DE6-AE08-4368FD8FDBA3}" type="presParOf" srcId="{21C46CCE-EE80-4BB4-A8F0-6FE039E91D9B}" destId="{693619B4-99AF-409A-A807-A6B0B936983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76A4A-82D0-415F-8324-94512FDAA34B}" type="doc">
      <dgm:prSet loTypeId="urn:microsoft.com/office/officeart/2005/8/layout/chevron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A6290B7-5DB6-4736-AA1E-627152C83457}">
      <dgm:prSet phldrT="[Текст]" custT="1"/>
      <dgm:spPr>
        <a:xfrm rot="5400000">
          <a:off x="-154285" y="158553"/>
          <a:ext cx="1028571" cy="720000"/>
        </a:xfrm>
        <a:prstGeom prst="chevron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2800" b="1" smtClean="0">
              <a:latin typeface="Calibri"/>
              <a:ea typeface="+mn-ea"/>
              <a:cs typeface="+mn-cs"/>
            </a:rPr>
            <a:t>1</a:t>
          </a:r>
          <a:endParaRPr lang="ru-RU" sz="2800" b="1" dirty="0">
            <a:latin typeface="Calibri"/>
            <a:ea typeface="+mn-ea"/>
            <a:cs typeface="+mn-cs"/>
          </a:endParaRPr>
        </a:p>
      </dgm:t>
    </dgm:pt>
    <dgm:pt modelId="{1029F547-4AAB-44DD-8249-E371D925A2D3}" type="parTrans" cxnId="{CD0B512F-62E4-4926-A574-20ABC852BC5D}">
      <dgm:prSet/>
      <dgm:spPr/>
      <dgm:t>
        <a:bodyPr/>
        <a:lstStyle/>
        <a:p>
          <a:endParaRPr lang="ru-RU"/>
        </a:p>
      </dgm:t>
    </dgm:pt>
    <dgm:pt modelId="{4B3227E2-528E-407A-BE09-FCABA8F86854}" type="sibTrans" cxnId="{CD0B512F-62E4-4926-A574-20ABC852BC5D}">
      <dgm:prSet/>
      <dgm:spPr/>
      <dgm:t>
        <a:bodyPr/>
        <a:lstStyle/>
        <a:p>
          <a:endParaRPr lang="ru-RU"/>
        </a:p>
      </dgm:t>
    </dgm:pt>
    <dgm:pt modelId="{2689907D-B7E1-4CA7-9B50-B811E244E9D8}">
      <dgm:prSet phldrT="[Текст]" custT="1"/>
      <dgm:spPr>
        <a:xfrm rot="5400000">
          <a:off x="3445918" y="-2721650"/>
          <a:ext cx="668923" cy="6120759"/>
        </a:xfrm>
        <a:prstGeom prst="round2SameRect">
          <a:avLst/>
        </a:prstGeo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наблюдения и анализа явлений окружающей действительности; </a:t>
          </a:r>
          <a:endParaRPr lang="ru-RU" sz="24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1C53266-F9A3-40ED-91B5-24FDCF2E8A2C}" type="parTrans" cxnId="{0D281D9B-6A82-4F0D-A0AB-7D4BC379E9DD}">
      <dgm:prSet/>
      <dgm:spPr/>
      <dgm:t>
        <a:bodyPr/>
        <a:lstStyle/>
        <a:p>
          <a:endParaRPr lang="ru-RU"/>
        </a:p>
      </dgm:t>
    </dgm:pt>
    <dgm:pt modelId="{5B68F991-D7A7-4772-B1C3-0E7D553BDBFE}" type="sibTrans" cxnId="{0D281D9B-6A82-4F0D-A0AB-7D4BC379E9DD}">
      <dgm:prSet/>
      <dgm:spPr/>
      <dgm:t>
        <a:bodyPr/>
        <a:lstStyle/>
        <a:p>
          <a:endParaRPr lang="ru-RU"/>
        </a:p>
      </dgm:t>
    </dgm:pt>
    <dgm:pt modelId="{7BFCAFDB-2403-4DA6-82AB-98F2A73DFF05}">
      <dgm:prSet phldrT="[Текст]" custT="1"/>
      <dgm:spPr>
        <a:xfrm rot="5400000">
          <a:off x="-154285" y="1069406"/>
          <a:ext cx="1028571" cy="720000"/>
        </a:xfrm>
        <a:prstGeom prst="chevron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2800" b="1" smtClean="0">
              <a:latin typeface="Calibri"/>
              <a:ea typeface="+mn-ea"/>
              <a:cs typeface="+mn-cs"/>
            </a:rPr>
            <a:t>2</a:t>
          </a:r>
          <a:endParaRPr lang="ru-RU" sz="2800" b="1" dirty="0">
            <a:latin typeface="Calibri"/>
            <a:ea typeface="+mn-ea"/>
            <a:cs typeface="+mn-cs"/>
          </a:endParaRPr>
        </a:p>
      </dgm:t>
    </dgm:pt>
    <dgm:pt modelId="{69CB95C8-534D-4D64-8C94-5C196A752E47}" type="parTrans" cxnId="{6105F003-DB60-4261-AC6A-DBE9E77C3223}">
      <dgm:prSet/>
      <dgm:spPr/>
      <dgm:t>
        <a:bodyPr/>
        <a:lstStyle/>
        <a:p>
          <a:endParaRPr lang="ru-RU"/>
        </a:p>
      </dgm:t>
    </dgm:pt>
    <dgm:pt modelId="{1508E196-3E8D-4E01-A7D2-DCFB153DC65F}" type="sibTrans" cxnId="{6105F003-DB60-4261-AC6A-DBE9E77C3223}">
      <dgm:prSet/>
      <dgm:spPr/>
      <dgm:t>
        <a:bodyPr/>
        <a:lstStyle/>
        <a:p>
          <a:endParaRPr lang="ru-RU"/>
        </a:p>
      </dgm:t>
    </dgm:pt>
    <dgm:pt modelId="{E448FDCD-42CF-4E0C-8719-51A8FE86478A}">
      <dgm:prSet phldrT="[Текст]" custT="1"/>
      <dgm:spPr>
        <a:xfrm rot="5400000">
          <a:off x="3446094" y="-1810972"/>
          <a:ext cx="668571" cy="6120759"/>
        </a:xfrm>
        <a:prstGeom prst="round2SameRect">
          <a:avLst/>
        </a:prstGeo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проведения сравнения, обобщения и умения делать выводы; </a:t>
          </a:r>
          <a:endParaRPr lang="ru-RU" sz="24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5EBD1B8-F3F2-47C0-BF0D-5F24DB8B7A8A}" type="parTrans" cxnId="{6A82DB75-EB08-477F-9167-7131B5E47FF8}">
      <dgm:prSet/>
      <dgm:spPr/>
      <dgm:t>
        <a:bodyPr/>
        <a:lstStyle/>
        <a:p>
          <a:endParaRPr lang="ru-RU"/>
        </a:p>
      </dgm:t>
    </dgm:pt>
    <dgm:pt modelId="{59D29313-C04E-4008-B765-28B311D59D28}" type="sibTrans" cxnId="{6A82DB75-EB08-477F-9167-7131B5E47FF8}">
      <dgm:prSet/>
      <dgm:spPr/>
      <dgm:t>
        <a:bodyPr/>
        <a:lstStyle/>
        <a:p>
          <a:endParaRPr lang="ru-RU"/>
        </a:p>
      </dgm:t>
    </dgm:pt>
    <dgm:pt modelId="{B602A8E4-02A4-4F7E-AD80-D5AEFF26BFE4}">
      <dgm:prSet phldrT="[Текст]" custT="1"/>
      <dgm:spPr>
        <a:xfrm rot="5400000">
          <a:off x="-154285" y="1980259"/>
          <a:ext cx="1028571" cy="720000"/>
        </a:xfrm>
        <a:prstGeom prst="chevron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2800" b="1" smtClean="0">
              <a:latin typeface="Calibri"/>
              <a:ea typeface="+mn-ea"/>
              <a:cs typeface="+mn-cs"/>
            </a:rPr>
            <a:t>3</a:t>
          </a:r>
          <a:endParaRPr lang="ru-RU" sz="2800" b="1" dirty="0">
            <a:latin typeface="Calibri"/>
            <a:ea typeface="+mn-ea"/>
            <a:cs typeface="+mn-cs"/>
          </a:endParaRPr>
        </a:p>
      </dgm:t>
    </dgm:pt>
    <dgm:pt modelId="{40487FF5-071D-4BEC-ACFE-FD4C3AC6BAA0}" type="parTrans" cxnId="{9BAA20BD-06A1-4382-9E88-378D211C9594}">
      <dgm:prSet/>
      <dgm:spPr/>
      <dgm:t>
        <a:bodyPr/>
        <a:lstStyle/>
        <a:p>
          <a:endParaRPr lang="ru-RU"/>
        </a:p>
      </dgm:t>
    </dgm:pt>
    <dgm:pt modelId="{DF554809-AA91-45D7-8854-5E21F87AFDC0}" type="sibTrans" cxnId="{9BAA20BD-06A1-4382-9E88-378D211C9594}">
      <dgm:prSet/>
      <dgm:spPr/>
      <dgm:t>
        <a:bodyPr/>
        <a:lstStyle/>
        <a:p>
          <a:endParaRPr lang="ru-RU"/>
        </a:p>
      </dgm:t>
    </dgm:pt>
    <dgm:pt modelId="{EBB30038-4666-4E1A-93AC-827849EAB0BF}">
      <dgm:prSet phldrT="[Текст]" custT="1"/>
      <dgm:spPr>
        <a:xfrm rot="5400000">
          <a:off x="3446094" y="-900119"/>
          <a:ext cx="668571" cy="6120759"/>
        </a:xfrm>
        <a:prstGeom prst="round2SameRect">
          <a:avLst/>
        </a:prstGeo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творческого мышления, логики познания, пытливости ума;</a:t>
          </a:r>
          <a:endParaRPr lang="ru-RU" sz="24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C08B949-5FF9-4000-B297-4EB6CBCCE336}" type="parTrans" cxnId="{056E8E1B-0EBD-48FF-84E8-F6855A73B280}">
      <dgm:prSet/>
      <dgm:spPr/>
      <dgm:t>
        <a:bodyPr/>
        <a:lstStyle/>
        <a:p>
          <a:endParaRPr lang="ru-RU"/>
        </a:p>
      </dgm:t>
    </dgm:pt>
    <dgm:pt modelId="{01D2558B-28EF-40DC-B7FD-9A6C99D4934A}" type="sibTrans" cxnId="{056E8E1B-0EBD-48FF-84E8-F6855A73B280}">
      <dgm:prSet/>
      <dgm:spPr/>
      <dgm:t>
        <a:bodyPr/>
        <a:lstStyle/>
        <a:p>
          <a:endParaRPr lang="ru-RU"/>
        </a:p>
      </dgm:t>
    </dgm:pt>
    <dgm:pt modelId="{F3816C8B-D366-4BC2-A4DC-2AA5C9A911F2}">
      <dgm:prSet phldrT="[Текст]" custT="1"/>
      <dgm:spPr>
        <a:xfrm rot="5400000">
          <a:off x="-154285" y="2891112"/>
          <a:ext cx="1028571" cy="720000"/>
        </a:xfrm>
        <a:prstGeom prst="chevron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2800" b="1" smtClean="0">
              <a:latin typeface="Calibri"/>
              <a:ea typeface="+mn-ea"/>
              <a:cs typeface="+mn-cs"/>
            </a:rPr>
            <a:t>4</a:t>
          </a:r>
          <a:endParaRPr lang="ru-RU" sz="2800" b="1" dirty="0">
            <a:latin typeface="Calibri"/>
            <a:ea typeface="+mn-ea"/>
            <a:cs typeface="+mn-cs"/>
          </a:endParaRPr>
        </a:p>
      </dgm:t>
    </dgm:pt>
    <dgm:pt modelId="{568675D1-E6D3-41DF-9CA1-2B005BEE7DE0}" type="parTrans" cxnId="{41B651F3-8670-4011-A49F-334CED4F5122}">
      <dgm:prSet/>
      <dgm:spPr/>
      <dgm:t>
        <a:bodyPr/>
        <a:lstStyle/>
        <a:p>
          <a:endParaRPr lang="ru-RU"/>
        </a:p>
      </dgm:t>
    </dgm:pt>
    <dgm:pt modelId="{F37CEB1E-CBA9-4F98-B929-6856F4B21159}" type="sibTrans" cxnId="{41B651F3-8670-4011-A49F-334CED4F5122}">
      <dgm:prSet/>
      <dgm:spPr/>
      <dgm:t>
        <a:bodyPr/>
        <a:lstStyle/>
        <a:p>
          <a:endParaRPr lang="ru-RU"/>
        </a:p>
      </dgm:t>
    </dgm:pt>
    <dgm:pt modelId="{B207CB25-E0B4-4CFE-B74E-9357128D7DAE}">
      <dgm:prSet phldrT="[Текст]" custT="1"/>
      <dgm:spPr>
        <a:xfrm rot="5400000">
          <a:off x="-154285" y="3801965"/>
          <a:ext cx="1028571" cy="720000"/>
        </a:xfrm>
        <a:prstGeom prst="chevron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2800" b="1" smtClean="0">
              <a:latin typeface="Calibri"/>
              <a:ea typeface="+mn-ea"/>
              <a:cs typeface="+mn-cs"/>
            </a:rPr>
            <a:t>5</a:t>
          </a:r>
          <a:endParaRPr lang="ru-RU" sz="2800" b="1" dirty="0">
            <a:latin typeface="Calibri"/>
            <a:ea typeface="+mn-ea"/>
            <a:cs typeface="+mn-cs"/>
          </a:endParaRPr>
        </a:p>
      </dgm:t>
    </dgm:pt>
    <dgm:pt modelId="{29E78A30-206C-4ACD-A5AD-82CAD1A30FF6}" type="parTrans" cxnId="{3ED5AB5E-2335-47B7-865C-68A7F0D8DA6B}">
      <dgm:prSet/>
      <dgm:spPr/>
      <dgm:t>
        <a:bodyPr/>
        <a:lstStyle/>
        <a:p>
          <a:endParaRPr lang="ru-RU"/>
        </a:p>
      </dgm:t>
    </dgm:pt>
    <dgm:pt modelId="{B8A25B43-FCCB-4D44-9306-42EDE440EDFA}" type="sibTrans" cxnId="{3ED5AB5E-2335-47B7-865C-68A7F0D8DA6B}">
      <dgm:prSet/>
      <dgm:spPr/>
      <dgm:t>
        <a:bodyPr/>
        <a:lstStyle/>
        <a:p>
          <a:endParaRPr lang="ru-RU"/>
        </a:p>
      </dgm:t>
    </dgm:pt>
    <dgm:pt modelId="{AF7B2165-613B-4DD9-B7F4-2CDADDDA75B3}">
      <dgm:prSet custT="1"/>
      <dgm:spPr>
        <a:xfrm rot="5400000">
          <a:off x="3446094" y="10733"/>
          <a:ext cx="668571" cy="6120759"/>
        </a:xfrm>
        <a:prstGeom prst="round2SameRect">
          <a:avLst/>
        </a:prstGeo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совместной познавательно-поисковой деятельности;</a:t>
          </a:r>
          <a:endParaRPr lang="ru-RU" sz="24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176D87F-1C56-43F1-BEF6-1A63FED4F516}" type="parTrans" cxnId="{6F195F02-AF3C-4D17-AA15-F2B65FE4755D}">
      <dgm:prSet/>
      <dgm:spPr/>
      <dgm:t>
        <a:bodyPr/>
        <a:lstStyle/>
        <a:p>
          <a:endParaRPr lang="ru-RU"/>
        </a:p>
      </dgm:t>
    </dgm:pt>
    <dgm:pt modelId="{E5C4CEAD-5413-401A-B9A0-7C968AACE2E7}" type="sibTrans" cxnId="{6F195F02-AF3C-4D17-AA15-F2B65FE4755D}">
      <dgm:prSet/>
      <dgm:spPr/>
      <dgm:t>
        <a:bodyPr/>
        <a:lstStyle/>
        <a:p>
          <a:endParaRPr lang="ru-RU"/>
        </a:p>
      </dgm:t>
    </dgm:pt>
    <dgm:pt modelId="{C8A50A8B-2B3A-4E39-A779-435ADABB7F78}">
      <dgm:prSet custT="1"/>
      <dgm:spPr>
        <a:xfrm rot="5400000">
          <a:off x="3446094" y="921586"/>
          <a:ext cx="668571" cy="6120759"/>
        </a:xfrm>
        <a:prstGeom prst="round2SameRect">
          <a:avLst/>
        </a:prstGeom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коммуникативных и рефлексивных навыков и др.</a:t>
          </a:r>
          <a:endParaRPr lang="ru-RU" sz="24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769152B-5C2B-4A80-9B7C-017164BBA5E3}" type="parTrans" cxnId="{3DC14E7A-43A5-4B9D-AC8B-36821BFE5577}">
      <dgm:prSet/>
      <dgm:spPr/>
      <dgm:t>
        <a:bodyPr/>
        <a:lstStyle/>
        <a:p>
          <a:endParaRPr lang="ru-RU"/>
        </a:p>
      </dgm:t>
    </dgm:pt>
    <dgm:pt modelId="{AB76351B-9D87-4E04-90DE-D4D9F416FFED}" type="sibTrans" cxnId="{3DC14E7A-43A5-4B9D-AC8B-36821BFE5577}">
      <dgm:prSet/>
      <dgm:spPr/>
      <dgm:t>
        <a:bodyPr/>
        <a:lstStyle/>
        <a:p>
          <a:endParaRPr lang="ru-RU"/>
        </a:p>
      </dgm:t>
    </dgm:pt>
    <dgm:pt modelId="{A173F646-A575-4E73-8F7E-8C14ED6F0438}" type="pres">
      <dgm:prSet presAssocID="{A2476A4A-82D0-415F-8324-94512FDAA3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1AAF4E-440C-4597-9C07-4DBD9E227DD6}" type="pres">
      <dgm:prSet presAssocID="{5A6290B7-5DB6-4736-AA1E-627152C83457}" presName="composite" presStyleCnt="0"/>
      <dgm:spPr/>
      <dgm:t>
        <a:bodyPr/>
        <a:lstStyle/>
        <a:p>
          <a:endParaRPr lang="ru-RU"/>
        </a:p>
      </dgm:t>
    </dgm:pt>
    <dgm:pt modelId="{C784AE86-86CF-49CA-987D-ED92A584EA5B}" type="pres">
      <dgm:prSet presAssocID="{5A6290B7-5DB6-4736-AA1E-627152C8345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7E0EF-ED29-45CA-BD8D-C3CE131B1685}" type="pres">
      <dgm:prSet presAssocID="{5A6290B7-5DB6-4736-AA1E-627152C8345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12F7F-7E95-44CE-A8E6-FCF910AC3D00}" type="pres">
      <dgm:prSet presAssocID="{4B3227E2-528E-407A-BE09-FCABA8F86854}" presName="sp" presStyleCnt="0"/>
      <dgm:spPr/>
      <dgm:t>
        <a:bodyPr/>
        <a:lstStyle/>
        <a:p>
          <a:endParaRPr lang="ru-RU"/>
        </a:p>
      </dgm:t>
    </dgm:pt>
    <dgm:pt modelId="{92D290A1-5E50-4FA4-A0A7-591938524325}" type="pres">
      <dgm:prSet presAssocID="{7BFCAFDB-2403-4DA6-82AB-98F2A73DFF05}" presName="composite" presStyleCnt="0"/>
      <dgm:spPr/>
      <dgm:t>
        <a:bodyPr/>
        <a:lstStyle/>
        <a:p>
          <a:endParaRPr lang="ru-RU"/>
        </a:p>
      </dgm:t>
    </dgm:pt>
    <dgm:pt modelId="{FF5A45A0-7F35-44A2-A289-E64E867BFDF6}" type="pres">
      <dgm:prSet presAssocID="{7BFCAFDB-2403-4DA6-82AB-98F2A73DFF0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30E1E-7A5F-47BE-B809-CCF74A77BC23}" type="pres">
      <dgm:prSet presAssocID="{7BFCAFDB-2403-4DA6-82AB-98F2A73DFF0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DD495-B733-4C6F-8612-3EAEF8F2A437}" type="pres">
      <dgm:prSet presAssocID="{1508E196-3E8D-4E01-A7D2-DCFB153DC65F}" presName="sp" presStyleCnt="0"/>
      <dgm:spPr/>
      <dgm:t>
        <a:bodyPr/>
        <a:lstStyle/>
        <a:p>
          <a:endParaRPr lang="ru-RU"/>
        </a:p>
      </dgm:t>
    </dgm:pt>
    <dgm:pt modelId="{29AEC706-6B71-46B4-A138-67E969D9B8F7}" type="pres">
      <dgm:prSet presAssocID="{B602A8E4-02A4-4F7E-AD80-D5AEFF26BFE4}" presName="composite" presStyleCnt="0"/>
      <dgm:spPr/>
      <dgm:t>
        <a:bodyPr/>
        <a:lstStyle/>
        <a:p>
          <a:endParaRPr lang="ru-RU"/>
        </a:p>
      </dgm:t>
    </dgm:pt>
    <dgm:pt modelId="{3F83AD38-91E0-43BC-B8BC-1C3FFB5327F8}" type="pres">
      <dgm:prSet presAssocID="{B602A8E4-02A4-4F7E-AD80-D5AEFF26BFE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8187C-0642-40BC-BF4A-69D6D1B06F87}" type="pres">
      <dgm:prSet presAssocID="{B602A8E4-02A4-4F7E-AD80-D5AEFF26BFE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36D5A-771C-4FCE-8F7A-76C75E39CEA4}" type="pres">
      <dgm:prSet presAssocID="{DF554809-AA91-45D7-8854-5E21F87AFDC0}" presName="sp" presStyleCnt="0"/>
      <dgm:spPr/>
      <dgm:t>
        <a:bodyPr/>
        <a:lstStyle/>
        <a:p>
          <a:endParaRPr lang="ru-RU"/>
        </a:p>
      </dgm:t>
    </dgm:pt>
    <dgm:pt modelId="{E1D9BF86-5A46-4BCC-B91D-65B28B016B96}" type="pres">
      <dgm:prSet presAssocID="{F3816C8B-D366-4BC2-A4DC-2AA5C9A911F2}" presName="composite" presStyleCnt="0"/>
      <dgm:spPr/>
      <dgm:t>
        <a:bodyPr/>
        <a:lstStyle/>
        <a:p>
          <a:endParaRPr lang="ru-RU"/>
        </a:p>
      </dgm:t>
    </dgm:pt>
    <dgm:pt modelId="{72072C94-A097-495A-BB01-3764F9DA7AB9}" type="pres">
      <dgm:prSet presAssocID="{F3816C8B-D366-4BC2-A4DC-2AA5C9A911F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E0A41-B6FD-4CA2-B237-ECE2EF379C0C}" type="pres">
      <dgm:prSet presAssocID="{F3816C8B-D366-4BC2-A4DC-2AA5C9A911F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CC0DF-16E7-4A93-A1B1-E6206D51D173}" type="pres">
      <dgm:prSet presAssocID="{F37CEB1E-CBA9-4F98-B929-6856F4B21159}" presName="sp" presStyleCnt="0"/>
      <dgm:spPr/>
      <dgm:t>
        <a:bodyPr/>
        <a:lstStyle/>
        <a:p>
          <a:endParaRPr lang="ru-RU"/>
        </a:p>
      </dgm:t>
    </dgm:pt>
    <dgm:pt modelId="{29F21EA6-603D-49FA-8199-B0717A284E08}" type="pres">
      <dgm:prSet presAssocID="{B207CB25-E0B4-4CFE-B74E-9357128D7DAE}" presName="composite" presStyleCnt="0"/>
      <dgm:spPr/>
      <dgm:t>
        <a:bodyPr/>
        <a:lstStyle/>
        <a:p>
          <a:endParaRPr lang="ru-RU"/>
        </a:p>
      </dgm:t>
    </dgm:pt>
    <dgm:pt modelId="{C765911A-3216-421A-A1C0-F36DE7ACBB06}" type="pres">
      <dgm:prSet presAssocID="{B207CB25-E0B4-4CFE-B74E-9357128D7DA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CF270-3472-4DB0-99BD-96BC45FA7292}" type="pres">
      <dgm:prSet presAssocID="{B207CB25-E0B4-4CFE-B74E-9357128D7DA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F8F465-7F59-4F49-AEDE-90E70CECC4BF}" type="presOf" srcId="{C8A50A8B-2B3A-4E39-A779-435ADABB7F78}" destId="{B7ECF270-3472-4DB0-99BD-96BC45FA7292}" srcOrd="0" destOrd="0" presId="urn:microsoft.com/office/officeart/2005/8/layout/chevron2"/>
    <dgm:cxn modelId="{CD0B512F-62E4-4926-A574-20ABC852BC5D}" srcId="{A2476A4A-82D0-415F-8324-94512FDAA34B}" destId="{5A6290B7-5DB6-4736-AA1E-627152C83457}" srcOrd="0" destOrd="0" parTransId="{1029F547-4AAB-44DD-8249-E371D925A2D3}" sibTransId="{4B3227E2-528E-407A-BE09-FCABA8F86854}"/>
    <dgm:cxn modelId="{0D281D9B-6A82-4F0D-A0AB-7D4BC379E9DD}" srcId="{5A6290B7-5DB6-4736-AA1E-627152C83457}" destId="{2689907D-B7E1-4CA7-9B50-B811E244E9D8}" srcOrd="0" destOrd="0" parTransId="{11C53266-F9A3-40ED-91B5-24FDCF2E8A2C}" sibTransId="{5B68F991-D7A7-4772-B1C3-0E7D553BDBFE}"/>
    <dgm:cxn modelId="{6F195F02-AF3C-4D17-AA15-F2B65FE4755D}" srcId="{F3816C8B-D366-4BC2-A4DC-2AA5C9A911F2}" destId="{AF7B2165-613B-4DD9-B7F4-2CDADDDA75B3}" srcOrd="0" destOrd="0" parTransId="{A176D87F-1C56-43F1-BEF6-1A63FED4F516}" sibTransId="{E5C4CEAD-5413-401A-B9A0-7C968AACE2E7}"/>
    <dgm:cxn modelId="{8C64A186-BB19-4CDA-B901-BE178E08DA88}" type="presOf" srcId="{7BFCAFDB-2403-4DA6-82AB-98F2A73DFF05}" destId="{FF5A45A0-7F35-44A2-A289-E64E867BFDF6}" srcOrd="0" destOrd="0" presId="urn:microsoft.com/office/officeart/2005/8/layout/chevron2"/>
    <dgm:cxn modelId="{B60F6A96-FCF0-4473-8EB2-70A49BEA1D3B}" type="presOf" srcId="{B207CB25-E0B4-4CFE-B74E-9357128D7DAE}" destId="{C765911A-3216-421A-A1C0-F36DE7ACBB06}" srcOrd="0" destOrd="0" presId="urn:microsoft.com/office/officeart/2005/8/layout/chevron2"/>
    <dgm:cxn modelId="{83B6F09A-7D14-4BAD-B8AD-51388A9719DC}" type="presOf" srcId="{5A6290B7-5DB6-4736-AA1E-627152C83457}" destId="{C784AE86-86CF-49CA-987D-ED92A584EA5B}" srcOrd="0" destOrd="0" presId="urn:microsoft.com/office/officeart/2005/8/layout/chevron2"/>
    <dgm:cxn modelId="{3ED5AB5E-2335-47B7-865C-68A7F0D8DA6B}" srcId="{A2476A4A-82D0-415F-8324-94512FDAA34B}" destId="{B207CB25-E0B4-4CFE-B74E-9357128D7DAE}" srcOrd="4" destOrd="0" parTransId="{29E78A30-206C-4ACD-A5AD-82CAD1A30FF6}" sibTransId="{B8A25B43-FCCB-4D44-9306-42EDE440EDFA}"/>
    <dgm:cxn modelId="{3D6812C3-5067-4658-BC08-B3836D88480B}" type="presOf" srcId="{E448FDCD-42CF-4E0C-8719-51A8FE86478A}" destId="{ED130E1E-7A5F-47BE-B809-CCF74A77BC23}" srcOrd="0" destOrd="0" presId="urn:microsoft.com/office/officeart/2005/8/layout/chevron2"/>
    <dgm:cxn modelId="{EBDD2D97-B7F4-464D-B34F-F77938724461}" type="presOf" srcId="{AF7B2165-613B-4DD9-B7F4-2CDADDDA75B3}" destId="{199E0A41-B6FD-4CA2-B237-ECE2EF379C0C}" srcOrd="0" destOrd="0" presId="urn:microsoft.com/office/officeart/2005/8/layout/chevron2"/>
    <dgm:cxn modelId="{6A82DB75-EB08-477F-9167-7131B5E47FF8}" srcId="{7BFCAFDB-2403-4DA6-82AB-98F2A73DFF05}" destId="{E448FDCD-42CF-4E0C-8719-51A8FE86478A}" srcOrd="0" destOrd="0" parTransId="{B5EBD1B8-F3F2-47C0-BF0D-5F24DB8B7A8A}" sibTransId="{59D29313-C04E-4008-B765-28B311D59D28}"/>
    <dgm:cxn modelId="{056E8E1B-0EBD-48FF-84E8-F6855A73B280}" srcId="{B602A8E4-02A4-4F7E-AD80-D5AEFF26BFE4}" destId="{EBB30038-4666-4E1A-93AC-827849EAB0BF}" srcOrd="0" destOrd="0" parTransId="{3C08B949-5FF9-4000-B297-4EB6CBCCE336}" sibTransId="{01D2558B-28EF-40DC-B7FD-9A6C99D4934A}"/>
    <dgm:cxn modelId="{6105F003-DB60-4261-AC6A-DBE9E77C3223}" srcId="{A2476A4A-82D0-415F-8324-94512FDAA34B}" destId="{7BFCAFDB-2403-4DA6-82AB-98F2A73DFF05}" srcOrd="1" destOrd="0" parTransId="{69CB95C8-534D-4D64-8C94-5C196A752E47}" sibTransId="{1508E196-3E8D-4E01-A7D2-DCFB153DC65F}"/>
    <dgm:cxn modelId="{038DFD51-373F-4364-B39B-D527E9A05A54}" type="presOf" srcId="{2689907D-B7E1-4CA7-9B50-B811E244E9D8}" destId="{FE97E0EF-ED29-45CA-BD8D-C3CE131B1685}" srcOrd="0" destOrd="0" presId="urn:microsoft.com/office/officeart/2005/8/layout/chevron2"/>
    <dgm:cxn modelId="{D01EFB88-842C-4928-AD41-5830C3A80D0E}" type="presOf" srcId="{B602A8E4-02A4-4F7E-AD80-D5AEFF26BFE4}" destId="{3F83AD38-91E0-43BC-B8BC-1C3FFB5327F8}" srcOrd="0" destOrd="0" presId="urn:microsoft.com/office/officeart/2005/8/layout/chevron2"/>
    <dgm:cxn modelId="{0779AEC7-09AF-47D4-85AE-1128696EC497}" type="presOf" srcId="{EBB30038-4666-4E1A-93AC-827849EAB0BF}" destId="{E978187C-0642-40BC-BF4A-69D6D1B06F87}" srcOrd="0" destOrd="0" presId="urn:microsoft.com/office/officeart/2005/8/layout/chevron2"/>
    <dgm:cxn modelId="{D3A52964-D656-4D88-9D1F-D25E849DF6D3}" type="presOf" srcId="{A2476A4A-82D0-415F-8324-94512FDAA34B}" destId="{A173F646-A575-4E73-8F7E-8C14ED6F0438}" srcOrd="0" destOrd="0" presId="urn:microsoft.com/office/officeart/2005/8/layout/chevron2"/>
    <dgm:cxn modelId="{41B651F3-8670-4011-A49F-334CED4F5122}" srcId="{A2476A4A-82D0-415F-8324-94512FDAA34B}" destId="{F3816C8B-D366-4BC2-A4DC-2AA5C9A911F2}" srcOrd="3" destOrd="0" parTransId="{568675D1-E6D3-41DF-9CA1-2B005BEE7DE0}" sibTransId="{F37CEB1E-CBA9-4F98-B929-6856F4B21159}"/>
    <dgm:cxn modelId="{9BAA20BD-06A1-4382-9E88-378D211C9594}" srcId="{A2476A4A-82D0-415F-8324-94512FDAA34B}" destId="{B602A8E4-02A4-4F7E-AD80-D5AEFF26BFE4}" srcOrd="2" destOrd="0" parTransId="{40487FF5-071D-4BEC-ACFE-FD4C3AC6BAA0}" sibTransId="{DF554809-AA91-45D7-8854-5E21F87AFDC0}"/>
    <dgm:cxn modelId="{EEC635D3-2565-43D3-A573-C01936E0CAB5}" type="presOf" srcId="{F3816C8B-D366-4BC2-A4DC-2AA5C9A911F2}" destId="{72072C94-A097-495A-BB01-3764F9DA7AB9}" srcOrd="0" destOrd="0" presId="urn:microsoft.com/office/officeart/2005/8/layout/chevron2"/>
    <dgm:cxn modelId="{3DC14E7A-43A5-4B9D-AC8B-36821BFE5577}" srcId="{B207CB25-E0B4-4CFE-B74E-9357128D7DAE}" destId="{C8A50A8B-2B3A-4E39-A779-435ADABB7F78}" srcOrd="0" destOrd="0" parTransId="{F769152B-5C2B-4A80-9B7C-017164BBA5E3}" sibTransId="{AB76351B-9D87-4E04-90DE-D4D9F416FFED}"/>
    <dgm:cxn modelId="{58A877B3-D7D8-4159-9159-EB040EF0AE66}" type="presParOf" srcId="{A173F646-A575-4E73-8F7E-8C14ED6F0438}" destId="{EF1AAF4E-440C-4597-9C07-4DBD9E227DD6}" srcOrd="0" destOrd="0" presId="urn:microsoft.com/office/officeart/2005/8/layout/chevron2"/>
    <dgm:cxn modelId="{2B2D7DAA-F5AF-4156-B522-F5B0B0076BA8}" type="presParOf" srcId="{EF1AAF4E-440C-4597-9C07-4DBD9E227DD6}" destId="{C784AE86-86CF-49CA-987D-ED92A584EA5B}" srcOrd="0" destOrd="0" presId="urn:microsoft.com/office/officeart/2005/8/layout/chevron2"/>
    <dgm:cxn modelId="{336E86AB-2A0C-4C05-AA1D-B2E109218268}" type="presParOf" srcId="{EF1AAF4E-440C-4597-9C07-4DBD9E227DD6}" destId="{FE97E0EF-ED29-45CA-BD8D-C3CE131B1685}" srcOrd="1" destOrd="0" presId="urn:microsoft.com/office/officeart/2005/8/layout/chevron2"/>
    <dgm:cxn modelId="{1A5A9DBF-C911-4B0B-A2EF-5DDB55BA47E9}" type="presParOf" srcId="{A173F646-A575-4E73-8F7E-8C14ED6F0438}" destId="{CF612F7F-7E95-44CE-A8E6-FCF910AC3D00}" srcOrd="1" destOrd="0" presId="urn:microsoft.com/office/officeart/2005/8/layout/chevron2"/>
    <dgm:cxn modelId="{26E245B3-83AE-4851-980D-2507650D650E}" type="presParOf" srcId="{A173F646-A575-4E73-8F7E-8C14ED6F0438}" destId="{92D290A1-5E50-4FA4-A0A7-591938524325}" srcOrd="2" destOrd="0" presId="urn:microsoft.com/office/officeart/2005/8/layout/chevron2"/>
    <dgm:cxn modelId="{0D327FD7-D5B7-461D-AA9F-9E6128181A24}" type="presParOf" srcId="{92D290A1-5E50-4FA4-A0A7-591938524325}" destId="{FF5A45A0-7F35-44A2-A289-E64E867BFDF6}" srcOrd="0" destOrd="0" presId="urn:microsoft.com/office/officeart/2005/8/layout/chevron2"/>
    <dgm:cxn modelId="{7B167745-4482-4AA5-B594-4F681F368EE6}" type="presParOf" srcId="{92D290A1-5E50-4FA4-A0A7-591938524325}" destId="{ED130E1E-7A5F-47BE-B809-CCF74A77BC23}" srcOrd="1" destOrd="0" presId="urn:microsoft.com/office/officeart/2005/8/layout/chevron2"/>
    <dgm:cxn modelId="{3F37D4F4-0544-4D58-AC28-DCAB71EF10E9}" type="presParOf" srcId="{A173F646-A575-4E73-8F7E-8C14ED6F0438}" destId="{593DD495-B733-4C6F-8612-3EAEF8F2A437}" srcOrd="3" destOrd="0" presId="urn:microsoft.com/office/officeart/2005/8/layout/chevron2"/>
    <dgm:cxn modelId="{115E28FD-B382-4A4B-8FA5-ECC1AFABFBEE}" type="presParOf" srcId="{A173F646-A575-4E73-8F7E-8C14ED6F0438}" destId="{29AEC706-6B71-46B4-A138-67E969D9B8F7}" srcOrd="4" destOrd="0" presId="urn:microsoft.com/office/officeart/2005/8/layout/chevron2"/>
    <dgm:cxn modelId="{E4424F96-1B89-4FFC-BAC7-754E75381194}" type="presParOf" srcId="{29AEC706-6B71-46B4-A138-67E969D9B8F7}" destId="{3F83AD38-91E0-43BC-B8BC-1C3FFB5327F8}" srcOrd="0" destOrd="0" presId="urn:microsoft.com/office/officeart/2005/8/layout/chevron2"/>
    <dgm:cxn modelId="{C488515A-1F00-4794-A876-420C9B065DC2}" type="presParOf" srcId="{29AEC706-6B71-46B4-A138-67E969D9B8F7}" destId="{E978187C-0642-40BC-BF4A-69D6D1B06F87}" srcOrd="1" destOrd="0" presId="urn:microsoft.com/office/officeart/2005/8/layout/chevron2"/>
    <dgm:cxn modelId="{7A82BABF-323E-40E1-8407-2D6E996A3C0B}" type="presParOf" srcId="{A173F646-A575-4E73-8F7E-8C14ED6F0438}" destId="{D3936D5A-771C-4FCE-8F7A-76C75E39CEA4}" srcOrd="5" destOrd="0" presId="urn:microsoft.com/office/officeart/2005/8/layout/chevron2"/>
    <dgm:cxn modelId="{4D4E97F9-8F33-401C-9D1D-F70CFF34AD16}" type="presParOf" srcId="{A173F646-A575-4E73-8F7E-8C14ED6F0438}" destId="{E1D9BF86-5A46-4BCC-B91D-65B28B016B96}" srcOrd="6" destOrd="0" presId="urn:microsoft.com/office/officeart/2005/8/layout/chevron2"/>
    <dgm:cxn modelId="{49E0D0EE-7AB7-4193-9663-3E335CB98FB8}" type="presParOf" srcId="{E1D9BF86-5A46-4BCC-B91D-65B28B016B96}" destId="{72072C94-A097-495A-BB01-3764F9DA7AB9}" srcOrd="0" destOrd="0" presId="urn:microsoft.com/office/officeart/2005/8/layout/chevron2"/>
    <dgm:cxn modelId="{83FD522B-1C40-4D72-8C0A-E5082B4EE425}" type="presParOf" srcId="{E1D9BF86-5A46-4BCC-B91D-65B28B016B96}" destId="{199E0A41-B6FD-4CA2-B237-ECE2EF379C0C}" srcOrd="1" destOrd="0" presId="urn:microsoft.com/office/officeart/2005/8/layout/chevron2"/>
    <dgm:cxn modelId="{3E762545-F263-4E60-8380-D39CE3E991DF}" type="presParOf" srcId="{A173F646-A575-4E73-8F7E-8C14ED6F0438}" destId="{3D7CC0DF-16E7-4A93-A1B1-E6206D51D173}" srcOrd="7" destOrd="0" presId="urn:microsoft.com/office/officeart/2005/8/layout/chevron2"/>
    <dgm:cxn modelId="{9CA538B6-8987-4509-9ED8-4F0F22EA5774}" type="presParOf" srcId="{A173F646-A575-4E73-8F7E-8C14ED6F0438}" destId="{29F21EA6-603D-49FA-8199-B0717A284E08}" srcOrd="8" destOrd="0" presId="urn:microsoft.com/office/officeart/2005/8/layout/chevron2"/>
    <dgm:cxn modelId="{2FC0F26D-0A65-497A-A2BA-0D95D0D91799}" type="presParOf" srcId="{29F21EA6-603D-49FA-8199-B0717A284E08}" destId="{C765911A-3216-421A-A1C0-F36DE7ACBB06}" srcOrd="0" destOrd="0" presId="urn:microsoft.com/office/officeart/2005/8/layout/chevron2"/>
    <dgm:cxn modelId="{1E7B4039-CF1B-4A14-8C7B-4AD1EA87CE7D}" type="presParOf" srcId="{29F21EA6-603D-49FA-8199-B0717A284E08}" destId="{B7ECF270-3472-4DB0-99BD-96BC45FA72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A4FA22-1101-48E4-B358-D55843B7D06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0F41AB-96A6-43D1-9E01-63C1D188D936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Проектная деятельность помогает связать обучение с жизнью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487B4-5F5F-4457-9F34-29260F6E713F}" type="parTrans" cxnId="{EB3CC3CD-8EC3-44BE-BCBE-3B812D714F40}">
      <dgm:prSet/>
      <dgm:spPr/>
      <dgm:t>
        <a:bodyPr/>
        <a:lstStyle/>
        <a:p>
          <a:endParaRPr lang="ru-RU"/>
        </a:p>
      </dgm:t>
    </dgm:pt>
    <dgm:pt modelId="{159459B8-7279-4644-B157-F2D13FC00B09}" type="sibTrans" cxnId="{EB3CC3CD-8EC3-44BE-BCBE-3B812D714F40}">
      <dgm:prSet/>
      <dgm:spPr/>
      <dgm:t>
        <a:bodyPr/>
        <a:lstStyle/>
        <a:p>
          <a:endParaRPr lang="ru-RU"/>
        </a:p>
      </dgm:t>
    </dgm:pt>
    <dgm:pt modelId="{2DCB6547-4B67-48CB-91D5-D0B5EE68F747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 познавательную активность, творчество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056D40-28AF-4968-87B3-BB9A4740A9A8}" type="parTrans" cxnId="{7F5504A5-A978-44F1-B674-0D3B1AB8B085}">
      <dgm:prSet/>
      <dgm:spPr/>
      <dgm:t>
        <a:bodyPr/>
        <a:lstStyle/>
        <a:p>
          <a:endParaRPr lang="ru-RU"/>
        </a:p>
      </dgm:t>
    </dgm:pt>
    <dgm:pt modelId="{088B2828-6F2D-4DA4-A121-FEC4D0E2B711}" type="sibTrans" cxnId="{7F5504A5-A978-44F1-B674-0D3B1AB8B085}">
      <dgm:prSet/>
      <dgm:spPr/>
      <dgm:t>
        <a:bodyPr/>
        <a:lstStyle/>
        <a:p>
          <a:endParaRPr lang="ru-RU"/>
        </a:p>
      </dgm:t>
    </dgm:pt>
    <dgm:pt modelId="{CEFA48A0-CD0C-4704-BE2D-B40F77B6A8C2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 умение работать в коллективе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28B52E-18DD-4713-86FA-55BE667EFE62}" type="parTrans" cxnId="{F026A13D-811D-4090-9B90-603B279943FB}">
      <dgm:prSet/>
      <dgm:spPr/>
      <dgm:t>
        <a:bodyPr/>
        <a:lstStyle/>
        <a:p>
          <a:endParaRPr lang="ru-RU"/>
        </a:p>
      </dgm:t>
    </dgm:pt>
    <dgm:pt modelId="{E43AB760-3AB2-4F1C-9EC5-4FE6901ADF06}" type="sibTrans" cxnId="{F026A13D-811D-4090-9B90-603B279943FB}">
      <dgm:prSet/>
      <dgm:spPr/>
      <dgm:t>
        <a:bodyPr/>
        <a:lstStyle/>
        <a:p>
          <a:endParaRPr lang="ru-RU"/>
        </a:p>
      </dgm:t>
    </dgm:pt>
    <dgm:pt modelId="{3412FFE6-E2F3-47FD-BDBA-7A42158900E9}">
      <dgm:prSet custT="1"/>
      <dgm:spPr/>
      <dgm:t>
        <a:bodyPr/>
        <a:lstStyle/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самостоятельность	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AEB2D-B81D-4FFE-BFAB-64E08B667127}" type="parTrans" cxnId="{221E548D-6A92-4D2B-BF0C-F7BB803D3D7D}">
      <dgm:prSet/>
      <dgm:spPr/>
      <dgm:t>
        <a:bodyPr/>
        <a:lstStyle/>
        <a:p>
          <a:endParaRPr lang="ru-RU"/>
        </a:p>
      </dgm:t>
    </dgm:pt>
    <dgm:pt modelId="{5D6AC176-71D2-4B31-9BD2-510A131C2929}" type="sibTrans" cxnId="{221E548D-6A92-4D2B-BF0C-F7BB803D3D7D}">
      <dgm:prSet/>
      <dgm:spPr/>
      <dgm:t>
        <a:bodyPr/>
        <a:lstStyle/>
        <a:p>
          <a:endParaRPr lang="ru-RU"/>
        </a:p>
      </dgm:t>
    </dgm:pt>
    <dgm:pt modelId="{E3057CDC-D945-40E7-8D7A-56C0AC7AC7AC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Формирует навыки исследовательской деятельности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E15912-996B-4213-A116-B7032A7F0951}" type="parTrans" cxnId="{43402C8A-0123-4ED1-B944-34870191DA3C}">
      <dgm:prSet/>
      <dgm:spPr/>
      <dgm:t>
        <a:bodyPr/>
        <a:lstStyle/>
        <a:p>
          <a:endParaRPr lang="ru-RU"/>
        </a:p>
      </dgm:t>
    </dgm:pt>
    <dgm:pt modelId="{39D8E769-1B7F-4C59-8FAA-C1556019BE32}" type="sibTrans" cxnId="{43402C8A-0123-4ED1-B944-34870191DA3C}">
      <dgm:prSet/>
      <dgm:spPr/>
      <dgm:t>
        <a:bodyPr/>
        <a:lstStyle/>
        <a:p>
          <a:endParaRPr lang="ru-RU"/>
        </a:p>
      </dgm:t>
    </dgm:pt>
    <dgm:pt modelId="{DDE88665-4ACF-4770-B72A-D7617AE6B38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планировать и ставить перед собой цель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709C3-A620-4A68-B4E6-8191ABA6D80A}" type="parTrans" cxnId="{D105DF3C-AB16-42FA-8749-BFAA74B505DF}">
      <dgm:prSet/>
      <dgm:spPr/>
      <dgm:t>
        <a:bodyPr/>
        <a:lstStyle/>
        <a:p>
          <a:endParaRPr lang="ru-RU"/>
        </a:p>
      </dgm:t>
    </dgm:pt>
    <dgm:pt modelId="{B4083DCD-5B63-4DA5-AE06-E863B0D8F27A}" type="sibTrans" cxnId="{D105DF3C-AB16-42FA-8749-BFAA74B505DF}">
      <dgm:prSet/>
      <dgm:spPr/>
      <dgm:t>
        <a:bodyPr/>
        <a:lstStyle/>
        <a:p>
          <a:endParaRPr lang="ru-RU"/>
        </a:p>
      </dgm:t>
    </dgm:pt>
    <dgm:pt modelId="{E00E50CE-FB48-468D-80F0-67EC6B8A3DBA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дальнейшему обучению детей в школе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311EE-F277-4978-BFDD-30252675DD6B}" type="parTrans" cxnId="{66B91A03-4782-4C67-A9A5-CE2382CA7352}">
      <dgm:prSet/>
      <dgm:spPr/>
      <dgm:t>
        <a:bodyPr/>
        <a:lstStyle/>
        <a:p>
          <a:endParaRPr lang="ru-RU"/>
        </a:p>
      </dgm:t>
    </dgm:pt>
    <dgm:pt modelId="{E5AE1591-5E49-4181-A692-CD9A6D335229}" type="sibTrans" cxnId="{66B91A03-4782-4C67-A9A5-CE2382CA7352}">
      <dgm:prSet/>
      <dgm:spPr/>
      <dgm:t>
        <a:bodyPr/>
        <a:lstStyle/>
        <a:p>
          <a:endParaRPr lang="ru-RU"/>
        </a:p>
      </dgm:t>
    </dgm:pt>
    <dgm:pt modelId="{CF048795-FB9A-4370-A2D6-01083E1CDE30}" type="pres">
      <dgm:prSet presAssocID="{F6A4FA22-1101-48E4-B358-D55843B7D0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801188-EF1C-4CE4-BE38-8B767A41D453}" type="pres">
      <dgm:prSet presAssocID="{F6A4FA22-1101-48E4-B358-D55843B7D060}" presName="cycle" presStyleCnt="0"/>
      <dgm:spPr/>
    </dgm:pt>
    <dgm:pt modelId="{399B043B-E89E-47F4-874C-4661771891FA}" type="pres">
      <dgm:prSet presAssocID="{E70F41AB-96A6-43D1-9E01-63C1D188D936}" presName="nodeFirstNode" presStyleLbl="node1" presStyleIdx="0" presStyleCnt="7" custScaleX="176241" custScaleY="147259" custRadScaleRad="98690" custRadScaleInc="-3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B1209-FB28-4A7D-922D-EECF1EFFDAA1}" type="pres">
      <dgm:prSet presAssocID="{159459B8-7279-4644-B157-F2D13FC00B09}" presName="sibTransFirstNode" presStyleLbl="bgShp" presStyleIdx="0" presStyleCnt="1" custScaleX="118326" custLinFactNeighborX="3486" custLinFactNeighborY="5587"/>
      <dgm:spPr/>
      <dgm:t>
        <a:bodyPr/>
        <a:lstStyle/>
        <a:p>
          <a:endParaRPr lang="ru-RU"/>
        </a:p>
      </dgm:t>
    </dgm:pt>
    <dgm:pt modelId="{1071D18E-0271-416C-AF52-1CE204BD39F2}" type="pres">
      <dgm:prSet presAssocID="{E3057CDC-D945-40E7-8D7A-56C0AC7AC7AC}" presName="nodeFollowingNodes" presStyleLbl="node1" presStyleIdx="1" presStyleCnt="7" custScaleX="148962" custScaleY="156497" custRadScaleRad="112538" custRadScaleInc="39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BACFE-C989-44B6-A17F-E272C61DC6A0}" type="pres">
      <dgm:prSet presAssocID="{3412FFE6-E2F3-47FD-BDBA-7A42158900E9}" presName="nodeFollowingNodes" presStyleLbl="node1" presStyleIdx="2" presStyleCnt="7" custScaleX="166993" custScaleY="103393" custRadScaleRad="105944" custRadScaleInc="1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C6C0C-AC37-4AAD-9A74-6FCFD7E62381}" type="pres">
      <dgm:prSet presAssocID="{2DCB6547-4B67-48CB-91D5-D0B5EE68F747}" presName="nodeFollowingNodes" presStyleLbl="node1" presStyleIdx="3" presStyleCnt="7" custScaleX="153115" custScaleY="166865" custRadScaleRad="112363" custRadScaleInc="-34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7D3F7-71A6-42EA-8229-B5E99F1DD0B7}" type="pres">
      <dgm:prSet presAssocID="{CEFA48A0-CD0C-4704-BE2D-B40F77B6A8C2}" presName="nodeFollowingNodes" presStyleLbl="node1" presStyleIdx="4" presStyleCnt="7" custScaleX="143958" custScaleY="170603" custRadScaleRad="98407" custRadScaleInc="9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CAF39-A2D5-45BE-A6E3-DD46332914AD}" type="pres">
      <dgm:prSet presAssocID="{DDE88665-4ACF-4770-B72A-D7617AE6B382}" presName="nodeFollowingNodes" presStyleLbl="node1" presStyleIdx="5" presStyleCnt="7" custScaleX="144136" custScaleY="145035" custRadScaleRad="105494" custRadScaleInc="-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E2C1D-B14D-4F05-BE1B-348AD6D889F7}" type="pres">
      <dgm:prSet presAssocID="{E00E50CE-FB48-468D-80F0-67EC6B8A3DBA}" presName="nodeFollowingNodes" presStyleLbl="node1" presStyleIdx="6" presStyleCnt="7" custScaleX="143541" custScaleY="158867" custRadScaleRad="107472" custRadScaleInc="-37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777DC3-5529-4DBA-BD4D-5BE907E16ECB}" type="presOf" srcId="{3412FFE6-E2F3-47FD-BDBA-7A42158900E9}" destId="{BA0BACFE-C989-44B6-A17F-E272C61DC6A0}" srcOrd="0" destOrd="0" presId="urn:microsoft.com/office/officeart/2005/8/layout/cycle3"/>
    <dgm:cxn modelId="{66B91A03-4782-4C67-A9A5-CE2382CA7352}" srcId="{F6A4FA22-1101-48E4-B358-D55843B7D060}" destId="{E00E50CE-FB48-468D-80F0-67EC6B8A3DBA}" srcOrd="6" destOrd="0" parTransId="{0FB311EE-F277-4978-BFDD-30252675DD6B}" sibTransId="{E5AE1591-5E49-4181-A692-CD9A6D335229}"/>
    <dgm:cxn modelId="{754A1E46-B504-448B-B5E0-ED9EF43E2A71}" type="presOf" srcId="{CEFA48A0-CD0C-4704-BE2D-B40F77B6A8C2}" destId="{2737D3F7-71A6-42EA-8229-B5E99F1DD0B7}" srcOrd="0" destOrd="0" presId="urn:microsoft.com/office/officeart/2005/8/layout/cycle3"/>
    <dgm:cxn modelId="{3036EB60-6B22-4531-BACE-49A78FEBEE8D}" type="presOf" srcId="{E70F41AB-96A6-43D1-9E01-63C1D188D936}" destId="{399B043B-E89E-47F4-874C-4661771891FA}" srcOrd="0" destOrd="0" presId="urn:microsoft.com/office/officeart/2005/8/layout/cycle3"/>
    <dgm:cxn modelId="{27020476-9BBC-416F-93C1-088AAA7889EA}" type="presOf" srcId="{DDE88665-4ACF-4770-B72A-D7617AE6B382}" destId="{AEBCAF39-A2D5-45BE-A6E3-DD46332914AD}" srcOrd="0" destOrd="0" presId="urn:microsoft.com/office/officeart/2005/8/layout/cycle3"/>
    <dgm:cxn modelId="{2F89270D-6AD5-4F82-BD90-133B71C79351}" type="presOf" srcId="{2DCB6547-4B67-48CB-91D5-D0B5EE68F747}" destId="{8C5C6C0C-AC37-4AAD-9A74-6FCFD7E62381}" srcOrd="0" destOrd="0" presId="urn:microsoft.com/office/officeart/2005/8/layout/cycle3"/>
    <dgm:cxn modelId="{EB3CC3CD-8EC3-44BE-BCBE-3B812D714F40}" srcId="{F6A4FA22-1101-48E4-B358-D55843B7D060}" destId="{E70F41AB-96A6-43D1-9E01-63C1D188D936}" srcOrd="0" destOrd="0" parTransId="{66C487B4-5F5F-4457-9F34-29260F6E713F}" sibTransId="{159459B8-7279-4644-B157-F2D13FC00B09}"/>
    <dgm:cxn modelId="{D105DF3C-AB16-42FA-8749-BFAA74B505DF}" srcId="{F6A4FA22-1101-48E4-B358-D55843B7D060}" destId="{DDE88665-4ACF-4770-B72A-D7617AE6B382}" srcOrd="5" destOrd="0" parTransId="{9E6709C3-A620-4A68-B4E6-8191ABA6D80A}" sibTransId="{B4083DCD-5B63-4DA5-AE06-E863B0D8F27A}"/>
    <dgm:cxn modelId="{43402C8A-0123-4ED1-B944-34870191DA3C}" srcId="{F6A4FA22-1101-48E4-B358-D55843B7D060}" destId="{E3057CDC-D945-40E7-8D7A-56C0AC7AC7AC}" srcOrd="1" destOrd="0" parTransId="{94E15912-996B-4213-A116-B7032A7F0951}" sibTransId="{39D8E769-1B7F-4C59-8FAA-C1556019BE32}"/>
    <dgm:cxn modelId="{DBF3AC23-FE95-48B5-9369-55712409B517}" type="presOf" srcId="{159459B8-7279-4644-B157-F2D13FC00B09}" destId="{F2DB1209-FB28-4A7D-922D-EECF1EFFDAA1}" srcOrd="0" destOrd="0" presId="urn:microsoft.com/office/officeart/2005/8/layout/cycle3"/>
    <dgm:cxn modelId="{D8C05AB5-7C8E-4895-9278-436632EF5F4B}" type="presOf" srcId="{F6A4FA22-1101-48E4-B358-D55843B7D060}" destId="{CF048795-FB9A-4370-A2D6-01083E1CDE30}" srcOrd="0" destOrd="0" presId="urn:microsoft.com/office/officeart/2005/8/layout/cycle3"/>
    <dgm:cxn modelId="{F026A13D-811D-4090-9B90-603B279943FB}" srcId="{F6A4FA22-1101-48E4-B358-D55843B7D060}" destId="{CEFA48A0-CD0C-4704-BE2D-B40F77B6A8C2}" srcOrd="4" destOrd="0" parTransId="{AD28B52E-18DD-4713-86FA-55BE667EFE62}" sibTransId="{E43AB760-3AB2-4F1C-9EC5-4FE6901ADF06}"/>
    <dgm:cxn modelId="{221E548D-6A92-4D2B-BF0C-F7BB803D3D7D}" srcId="{F6A4FA22-1101-48E4-B358-D55843B7D060}" destId="{3412FFE6-E2F3-47FD-BDBA-7A42158900E9}" srcOrd="2" destOrd="0" parTransId="{128AEB2D-B81D-4FFE-BFAB-64E08B667127}" sibTransId="{5D6AC176-71D2-4B31-9BD2-510A131C2929}"/>
    <dgm:cxn modelId="{DDB7032F-A0F7-43A9-AD7D-F523DDB90878}" type="presOf" srcId="{E3057CDC-D945-40E7-8D7A-56C0AC7AC7AC}" destId="{1071D18E-0271-416C-AF52-1CE204BD39F2}" srcOrd="0" destOrd="0" presId="urn:microsoft.com/office/officeart/2005/8/layout/cycle3"/>
    <dgm:cxn modelId="{7F5504A5-A978-44F1-B674-0D3B1AB8B085}" srcId="{F6A4FA22-1101-48E4-B358-D55843B7D060}" destId="{2DCB6547-4B67-48CB-91D5-D0B5EE68F747}" srcOrd="3" destOrd="0" parTransId="{0F056D40-28AF-4968-87B3-BB9A4740A9A8}" sibTransId="{088B2828-6F2D-4DA4-A121-FEC4D0E2B711}"/>
    <dgm:cxn modelId="{B4E250B1-16A9-4328-8C89-01D85DE274E4}" type="presOf" srcId="{E00E50CE-FB48-468D-80F0-67EC6B8A3DBA}" destId="{EA7E2C1D-B14D-4F05-BE1B-348AD6D889F7}" srcOrd="0" destOrd="0" presId="urn:microsoft.com/office/officeart/2005/8/layout/cycle3"/>
    <dgm:cxn modelId="{8A2AE59A-2CC0-478E-8B61-C987A587415E}" type="presParOf" srcId="{CF048795-FB9A-4370-A2D6-01083E1CDE30}" destId="{81801188-EF1C-4CE4-BE38-8B767A41D453}" srcOrd="0" destOrd="0" presId="urn:microsoft.com/office/officeart/2005/8/layout/cycle3"/>
    <dgm:cxn modelId="{B8E112A9-F5DD-4E1B-877F-2B1AD56CE03C}" type="presParOf" srcId="{81801188-EF1C-4CE4-BE38-8B767A41D453}" destId="{399B043B-E89E-47F4-874C-4661771891FA}" srcOrd="0" destOrd="0" presId="urn:microsoft.com/office/officeart/2005/8/layout/cycle3"/>
    <dgm:cxn modelId="{1121F77F-74FE-415F-84B8-D16D57EFE6D8}" type="presParOf" srcId="{81801188-EF1C-4CE4-BE38-8B767A41D453}" destId="{F2DB1209-FB28-4A7D-922D-EECF1EFFDAA1}" srcOrd="1" destOrd="0" presId="urn:microsoft.com/office/officeart/2005/8/layout/cycle3"/>
    <dgm:cxn modelId="{580CAE47-7A98-4D92-B789-FFD7DDBF7D61}" type="presParOf" srcId="{81801188-EF1C-4CE4-BE38-8B767A41D453}" destId="{1071D18E-0271-416C-AF52-1CE204BD39F2}" srcOrd="2" destOrd="0" presId="urn:microsoft.com/office/officeart/2005/8/layout/cycle3"/>
    <dgm:cxn modelId="{1CE7E9BC-816F-4463-89C5-C1BD324B51A2}" type="presParOf" srcId="{81801188-EF1C-4CE4-BE38-8B767A41D453}" destId="{BA0BACFE-C989-44B6-A17F-E272C61DC6A0}" srcOrd="3" destOrd="0" presId="urn:microsoft.com/office/officeart/2005/8/layout/cycle3"/>
    <dgm:cxn modelId="{F38DE5C1-5B67-4C34-B28B-F135128F493B}" type="presParOf" srcId="{81801188-EF1C-4CE4-BE38-8B767A41D453}" destId="{8C5C6C0C-AC37-4AAD-9A74-6FCFD7E62381}" srcOrd="4" destOrd="0" presId="urn:microsoft.com/office/officeart/2005/8/layout/cycle3"/>
    <dgm:cxn modelId="{B87EE0D7-42A3-49AB-BA08-3C82D50329F5}" type="presParOf" srcId="{81801188-EF1C-4CE4-BE38-8B767A41D453}" destId="{2737D3F7-71A6-42EA-8229-B5E99F1DD0B7}" srcOrd="5" destOrd="0" presId="urn:microsoft.com/office/officeart/2005/8/layout/cycle3"/>
    <dgm:cxn modelId="{0893791D-A4D1-4F36-9E09-E7F7C185FA36}" type="presParOf" srcId="{81801188-EF1C-4CE4-BE38-8B767A41D453}" destId="{AEBCAF39-A2D5-45BE-A6E3-DD46332914AD}" srcOrd="6" destOrd="0" presId="urn:microsoft.com/office/officeart/2005/8/layout/cycle3"/>
    <dgm:cxn modelId="{23D7B860-14EF-4448-BAC9-182B3C4831B9}" type="presParOf" srcId="{81801188-EF1C-4CE4-BE38-8B767A41D453}" destId="{EA7E2C1D-B14D-4F05-BE1B-348AD6D889F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1DA08-50D2-41CE-8413-DE1F0479D3AA}">
      <dsp:nvSpPr>
        <dsp:cNvPr id="0" name=""/>
        <dsp:cNvSpPr/>
      </dsp:nvSpPr>
      <dsp:spPr>
        <a:xfrm>
          <a:off x="0" y="872874"/>
          <a:ext cx="662473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E7BA7-BD74-4160-8ED1-29DA9C1F8C3C}">
      <dsp:nvSpPr>
        <dsp:cNvPr id="0" name=""/>
        <dsp:cNvSpPr/>
      </dsp:nvSpPr>
      <dsp:spPr>
        <a:xfrm>
          <a:off x="0" y="0"/>
          <a:ext cx="6352598" cy="1121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мотивационной готовности у всех участников образовательного процесса и апробации новых форм, видов и содержания детской деятельности.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57" y="54757"/>
        <a:ext cx="6243084" cy="1012181"/>
      </dsp:txXfrm>
    </dsp:sp>
    <dsp:sp modelId="{60BD8948-DE9D-4760-8AA6-C82C76E9B143}">
      <dsp:nvSpPr>
        <dsp:cNvPr id="0" name=""/>
        <dsp:cNvSpPr/>
      </dsp:nvSpPr>
      <dsp:spPr>
        <a:xfrm>
          <a:off x="0" y="2095254"/>
          <a:ext cx="662473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FAB3E-BE52-4230-B231-9571C46FABF4}">
      <dsp:nvSpPr>
        <dsp:cNvPr id="0" name=""/>
        <dsp:cNvSpPr/>
      </dsp:nvSpPr>
      <dsp:spPr>
        <a:xfrm>
          <a:off x="0" y="1440162"/>
          <a:ext cx="6349021" cy="937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профессионального уровня педагогов через использование творческих форм активации и осмысления своей педагогической деятельности.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53" y="1485915"/>
        <a:ext cx="6257515" cy="845754"/>
      </dsp:txXfrm>
    </dsp:sp>
    <dsp:sp modelId="{98ADD8F9-D563-4AA9-BBF0-012AB4E3FD01}">
      <dsp:nvSpPr>
        <dsp:cNvPr id="0" name=""/>
        <dsp:cNvSpPr/>
      </dsp:nvSpPr>
      <dsp:spPr>
        <a:xfrm>
          <a:off x="0" y="3040802"/>
          <a:ext cx="662473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84730-5600-494F-AF86-A38294F76186}">
      <dsp:nvSpPr>
        <dsp:cNvPr id="0" name=""/>
        <dsp:cNvSpPr/>
      </dsp:nvSpPr>
      <dsp:spPr>
        <a:xfrm>
          <a:off x="25716" y="2661921"/>
          <a:ext cx="6307725" cy="660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Стимулирование и поддержка инновационной педагогической деятельности ДОУ.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55" y="2694160"/>
        <a:ext cx="6243247" cy="595949"/>
      </dsp:txXfrm>
    </dsp:sp>
    <dsp:sp modelId="{693619B4-99AF-409A-A807-A6B0B9369831}">
      <dsp:nvSpPr>
        <dsp:cNvPr id="0" name=""/>
        <dsp:cNvSpPr/>
      </dsp:nvSpPr>
      <dsp:spPr>
        <a:xfrm>
          <a:off x="0" y="4354077"/>
          <a:ext cx="662473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C1F11-941D-4BFA-8EDA-A6E8175DD72A}">
      <dsp:nvSpPr>
        <dsp:cNvPr id="0" name=""/>
        <dsp:cNvSpPr/>
      </dsp:nvSpPr>
      <dsp:spPr>
        <a:xfrm>
          <a:off x="0" y="3663080"/>
          <a:ext cx="6318994" cy="1028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79" tIns="0" rIns="17527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партнерских взаимоотношений с семьями воспитанников, с окружающим социумом путем объединения условий для развития и воспитания детей.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90" y="3713270"/>
        <a:ext cx="6218614" cy="927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4AE86-86CF-49CA-987D-ED92A584EA5B}">
      <dsp:nvSpPr>
        <dsp:cNvPr id="0" name=""/>
        <dsp:cNvSpPr/>
      </dsp:nvSpPr>
      <dsp:spPr>
        <a:xfrm rot="5400000">
          <a:off x="-154285" y="158553"/>
          <a:ext cx="1028571" cy="7200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Calibri"/>
              <a:ea typeface="+mn-ea"/>
              <a:cs typeface="+mn-cs"/>
            </a:rPr>
            <a:t>1</a:t>
          </a:r>
          <a:endParaRPr lang="ru-RU" sz="2800" b="1" kern="1200" dirty="0">
            <a:latin typeface="Calibri"/>
            <a:ea typeface="+mn-ea"/>
            <a:cs typeface="+mn-cs"/>
          </a:endParaRPr>
        </a:p>
      </dsp:txBody>
      <dsp:txXfrm rot="-5400000">
        <a:off x="1" y="364267"/>
        <a:ext cx="720000" cy="308571"/>
      </dsp:txXfrm>
    </dsp:sp>
    <dsp:sp modelId="{FE97E0EF-ED29-45CA-BD8D-C3CE131B1685}">
      <dsp:nvSpPr>
        <dsp:cNvPr id="0" name=""/>
        <dsp:cNvSpPr/>
      </dsp:nvSpPr>
      <dsp:spPr>
        <a:xfrm rot="5400000">
          <a:off x="3445918" y="-2721650"/>
          <a:ext cx="668923" cy="6120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наблюдения и анализа явлений окружающей действительности; </a:t>
          </a:r>
          <a:endParaRPr lang="ru-RU" sz="24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720000" y="36922"/>
        <a:ext cx="6088105" cy="603615"/>
      </dsp:txXfrm>
    </dsp:sp>
    <dsp:sp modelId="{FF5A45A0-7F35-44A2-A289-E64E867BFDF6}">
      <dsp:nvSpPr>
        <dsp:cNvPr id="0" name=""/>
        <dsp:cNvSpPr/>
      </dsp:nvSpPr>
      <dsp:spPr>
        <a:xfrm rot="5400000">
          <a:off x="-154285" y="1069406"/>
          <a:ext cx="1028571" cy="7200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Calibri"/>
              <a:ea typeface="+mn-ea"/>
              <a:cs typeface="+mn-cs"/>
            </a:rPr>
            <a:t>2</a:t>
          </a:r>
          <a:endParaRPr lang="ru-RU" sz="2800" b="1" kern="1200" dirty="0">
            <a:latin typeface="Calibri"/>
            <a:ea typeface="+mn-ea"/>
            <a:cs typeface="+mn-cs"/>
          </a:endParaRPr>
        </a:p>
      </dsp:txBody>
      <dsp:txXfrm rot="-5400000">
        <a:off x="1" y="1275120"/>
        <a:ext cx="720000" cy="308571"/>
      </dsp:txXfrm>
    </dsp:sp>
    <dsp:sp modelId="{ED130E1E-7A5F-47BE-B809-CCF74A77BC23}">
      <dsp:nvSpPr>
        <dsp:cNvPr id="0" name=""/>
        <dsp:cNvSpPr/>
      </dsp:nvSpPr>
      <dsp:spPr>
        <a:xfrm rot="5400000">
          <a:off x="3446094" y="-1810972"/>
          <a:ext cx="668571" cy="6120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проведения сравнения, обобщения и умения делать выводы; </a:t>
          </a:r>
          <a:endParaRPr lang="ru-RU" sz="24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720001" y="947758"/>
        <a:ext cx="6088122" cy="603297"/>
      </dsp:txXfrm>
    </dsp:sp>
    <dsp:sp modelId="{3F83AD38-91E0-43BC-B8BC-1C3FFB5327F8}">
      <dsp:nvSpPr>
        <dsp:cNvPr id="0" name=""/>
        <dsp:cNvSpPr/>
      </dsp:nvSpPr>
      <dsp:spPr>
        <a:xfrm rot="5400000">
          <a:off x="-154285" y="1980259"/>
          <a:ext cx="1028571" cy="7200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Calibri"/>
              <a:ea typeface="+mn-ea"/>
              <a:cs typeface="+mn-cs"/>
            </a:rPr>
            <a:t>3</a:t>
          </a:r>
          <a:endParaRPr lang="ru-RU" sz="2800" b="1" kern="1200" dirty="0">
            <a:latin typeface="Calibri"/>
            <a:ea typeface="+mn-ea"/>
            <a:cs typeface="+mn-cs"/>
          </a:endParaRPr>
        </a:p>
      </dsp:txBody>
      <dsp:txXfrm rot="-5400000">
        <a:off x="1" y="2185973"/>
        <a:ext cx="720000" cy="308571"/>
      </dsp:txXfrm>
    </dsp:sp>
    <dsp:sp modelId="{E978187C-0642-40BC-BF4A-69D6D1B06F87}">
      <dsp:nvSpPr>
        <dsp:cNvPr id="0" name=""/>
        <dsp:cNvSpPr/>
      </dsp:nvSpPr>
      <dsp:spPr>
        <a:xfrm rot="5400000">
          <a:off x="3446094" y="-900119"/>
          <a:ext cx="668571" cy="6120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творческого мышления, логики познания, пытливости ума;</a:t>
          </a:r>
          <a:endParaRPr lang="ru-RU" sz="24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720001" y="1858611"/>
        <a:ext cx="6088122" cy="603297"/>
      </dsp:txXfrm>
    </dsp:sp>
    <dsp:sp modelId="{72072C94-A097-495A-BB01-3764F9DA7AB9}">
      <dsp:nvSpPr>
        <dsp:cNvPr id="0" name=""/>
        <dsp:cNvSpPr/>
      </dsp:nvSpPr>
      <dsp:spPr>
        <a:xfrm rot="5400000">
          <a:off x="-154285" y="2891112"/>
          <a:ext cx="1028571" cy="7200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Calibri"/>
              <a:ea typeface="+mn-ea"/>
              <a:cs typeface="+mn-cs"/>
            </a:rPr>
            <a:t>4</a:t>
          </a:r>
          <a:endParaRPr lang="ru-RU" sz="2800" b="1" kern="1200" dirty="0">
            <a:latin typeface="Calibri"/>
            <a:ea typeface="+mn-ea"/>
            <a:cs typeface="+mn-cs"/>
          </a:endParaRPr>
        </a:p>
      </dsp:txBody>
      <dsp:txXfrm rot="-5400000">
        <a:off x="1" y="3096826"/>
        <a:ext cx="720000" cy="308571"/>
      </dsp:txXfrm>
    </dsp:sp>
    <dsp:sp modelId="{199E0A41-B6FD-4CA2-B237-ECE2EF379C0C}">
      <dsp:nvSpPr>
        <dsp:cNvPr id="0" name=""/>
        <dsp:cNvSpPr/>
      </dsp:nvSpPr>
      <dsp:spPr>
        <a:xfrm rot="5400000">
          <a:off x="3446094" y="10733"/>
          <a:ext cx="668571" cy="6120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совместной познавательно-поисковой деятельности;</a:t>
          </a:r>
          <a:endParaRPr lang="ru-RU" sz="24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720001" y="2769464"/>
        <a:ext cx="6088122" cy="603297"/>
      </dsp:txXfrm>
    </dsp:sp>
    <dsp:sp modelId="{C765911A-3216-421A-A1C0-F36DE7ACBB06}">
      <dsp:nvSpPr>
        <dsp:cNvPr id="0" name=""/>
        <dsp:cNvSpPr/>
      </dsp:nvSpPr>
      <dsp:spPr>
        <a:xfrm rot="5400000">
          <a:off x="-154285" y="3801965"/>
          <a:ext cx="1028571" cy="7200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Calibri"/>
              <a:ea typeface="+mn-ea"/>
              <a:cs typeface="+mn-cs"/>
            </a:rPr>
            <a:t>5</a:t>
          </a:r>
          <a:endParaRPr lang="ru-RU" sz="2800" b="1" kern="1200" dirty="0">
            <a:latin typeface="Calibri"/>
            <a:ea typeface="+mn-ea"/>
            <a:cs typeface="+mn-cs"/>
          </a:endParaRPr>
        </a:p>
      </dsp:txBody>
      <dsp:txXfrm rot="-5400000">
        <a:off x="1" y="4007679"/>
        <a:ext cx="720000" cy="308571"/>
      </dsp:txXfrm>
    </dsp:sp>
    <dsp:sp modelId="{B7ECF270-3472-4DB0-99BD-96BC45FA7292}">
      <dsp:nvSpPr>
        <dsp:cNvPr id="0" name=""/>
        <dsp:cNvSpPr/>
      </dsp:nvSpPr>
      <dsp:spPr>
        <a:xfrm rot="5400000">
          <a:off x="3446094" y="921586"/>
          <a:ext cx="668571" cy="6120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коммуникативных и рефлексивных навыков и др.</a:t>
          </a:r>
          <a:endParaRPr lang="ru-RU" sz="24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720001" y="3680317"/>
        <a:ext cx="6088122" cy="603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B1209-FB28-4A7D-922D-EECF1EFFDAA1}">
      <dsp:nvSpPr>
        <dsp:cNvPr id="0" name=""/>
        <dsp:cNvSpPr/>
      </dsp:nvSpPr>
      <dsp:spPr>
        <a:xfrm>
          <a:off x="549231" y="-121187"/>
          <a:ext cx="6684323" cy="5649073"/>
        </a:xfrm>
        <a:prstGeom prst="circularArrow">
          <a:avLst>
            <a:gd name="adj1" fmla="val 5544"/>
            <a:gd name="adj2" fmla="val 330680"/>
            <a:gd name="adj3" fmla="val 13344950"/>
            <a:gd name="adj4" fmla="val 1765421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B043B-E89E-47F4-874C-4661771891FA}">
      <dsp:nvSpPr>
        <dsp:cNvPr id="0" name=""/>
        <dsp:cNvSpPr/>
      </dsp:nvSpPr>
      <dsp:spPr>
        <a:xfrm>
          <a:off x="2134658" y="-224467"/>
          <a:ext cx="3119616" cy="1303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Проектная деятельность помогает связать обучение с жизнью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8280" y="-160845"/>
        <a:ext cx="2992372" cy="1176060"/>
      </dsp:txXfrm>
    </dsp:sp>
    <dsp:sp modelId="{1071D18E-0271-416C-AF52-1CE204BD39F2}">
      <dsp:nvSpPr>
        <dsp:cNvPr id="0" name=""/>
        <dsp:cNvSpPr/>
      </dsp:nvSpPr>
      <dsp:spPr>
        <a:xfrm>
          <a:off x="4968545" y="1152141"/>
          <a:ext cx="2636754" cy="1385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Формирует навыки исследовательской деятельности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6158" y="1219754"/>
        <a:ext cx="2501528" cy="1249839"/>
      </dsp:txXfrm>
    </dsp:sp>
    <dsp:sp modelId="{BA0BACFE-C989-44B6-A17F-E272C61DC6A0}">
      <dsp:nvSpPr>
        <dsp:cNvPr id="0" name=""/>
        <dsp:cNvSpPr/>
      </dsp:nvSpPr>
      <dsp:spPr>
        <a:xfrm>
          <a:off x="4748937" y="2952331"/>
          <a:ext cx="2955918" cy="915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самостоятельность	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3607" y="2997001"/>
        <a:ext cx="2866578" cy="825732"/>
      </dsp:txXfrm>
    </dsp:sp>
    <dsp:sp modelId="{8C5C6C0C-AC37-4AAD-9A74-6FCFD7E62381}">
      <dsp:nvSpPr>
        <dsp:cNvPr id="0" name=""/>
        <dsp:cNvSpPr/>
      </dsp:nvSpPr>
      <dsp:spPr>
        <a:xfrm>
          <a:off x="4176474" y="4104456"/>
          <a:ext cx="2710266" cy="1476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 познавательную активность, творчество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8567" y="4176549"/>
        <a:ext cx="2566080" cy="1332640"/>
      </dsp:txXfrm>
    </dsp:sp>
    <dsp:sp modelId="{2737D3F7-71A6-42EA-8229-B5E99F1DD0B7}">
      <dsp:nvSpPr>
        <dsp:cNvPr id="0" name=""/>
        <dsp:cNvSpPr/>
      </dsp:nvSpPr>
      <dsp:spPr>
        <a:xfrm>
          <a:off x="1296157" y="4104451"/>
          <a:ext cx="2548179" cy="1509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Развивает  умение работать в коллективе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9865" y="4178159"/>
        <a:ext cx="2400763" cy="1362493"/>
      </dsp:txXfrm>
    </dsp:sp>
    <dsp:sp modelId="{AEBCAF39-A2D5-45BE-A6E3-DD46332914AD}">
      <dsp:nvSpPr>
        <dsp:cNvPr id="0" name=""/>
        <dsp:cNvSpPr/>
      </dsp:nvSpPr>
      <dsp:spPr>
        <a:xfrm>
          <a:off x="0" y="2736300"/>
          <a:ext cx="2551330" cy="12836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планировать и ставить перед собой цель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61" y="2798961"/>
        <a:ext cx="2426008" cy="1158299"/>
      </dsp:txXfrm>
    </dsp:sp>
    <dsp:sp modelId="{EA7E2C1D-B14D-4F05-BE1B-348AD6D889F7}">
      <dsp:nvSpPr>
        <dsp:cNvPr id="0" name=""/>
        <dsp:cNvSpPr/>
      </dsp:nvSpPr>
      <dsp:spPr>
        <a:xfrm>
          <a:off x="72010" y="1152133"/>
          <a:ext cx="2540798" cy="140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дальнейшему обучению детей в школе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47" y="1220770"/>
        <a:ext cx="2403524" cy="1268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542EF-DD89-48C1-B77C-641A740F5D36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9518C-0D47-4A40-98BE-BD2ABD15B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74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31"/>
            <a:ext cx="9144000" cy="683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4788024" y="5705872"/>
            <a:ext cx="4176464" cy="1152128"/>
          </a:xfrm>
          <a:prstGeom prst="horizontalScroll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ru-RU" b="1" dirty="0" smtClean="0">
                <a:solidFill>
                  <a:schemeClr val="tx1"/>
                </a:solidFill>
              </a:rPr>
              <a:t>Подготовила воспитатель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</a:t>
            </a:r>
            <a:r>
              <a:rPr lang="ru-RU" b="1" dirty="0" smtClean="0">
                <a:solidFill>
                  <a:schemeClr val="tx1"/>
                </a:solidFill>
              </a:rPr>
              <a:t>МАДОУ №7 «Сказка» г.Троицк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ru-RU" b="1" dirty="0" err="1" smtClean="0">
                <a:solidFill>
                  <a:schemeClr val="tx1"/>
                </a:solidFill>
              </a:rPr>
              <a:t>Шахбанова</a:t>
            </a:r>
            <a:r>
              <a:rPr lang="ru-RU" b="1" dirty="0" smtClean="0">
                <a:solidFill>
                  <a:schemeClr val="tx1"/>
                </a:solidFill>
              </a:rPr>
              <a:t> А.С.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231307"/>
            <a:ext cx="3600400" cy="2952328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Совершенствование образовательного процесса в детском саду, путем внедрения </a:t>
            </a:r>
            <a:b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инновационной технологии проектирования»</a:t>
            </a:r>
            <a:r>
              <a:rPr lang="ru-RU" sz="1800" dirty="0">
                <a:solidFill>
                  <a:prstClr val="black"/>
                </a:solidFill>
                <a:effectLst/>
                <a:ea typeface="+mn-ea"/>
                <a:cs typeface="+mn-cs"/>
              </a:rPr>
              <a:t> </a:t>
            </a:r>
            <a:br>
              <a:rPr lang="ru-RU" sz="180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2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.diary.ru/userdir/8/1/1/0/811065/3636301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6304" cy="68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Изображение 38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0811" y="260648"/>
            <a:ext cx="6144683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4869160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Bookman Old Style" pitchFamily="18" charset="0"/>
              </a:rPr>
              <a:t>Здравствуйте! </a:t>
            </a:r>
            <a:r>
              <a:rPr lang="ru-RU" sz="1200" b="1" dirty="0">
                <a:solidFill>
                  <a:srgbClr val="000099"/>
                </a:solidFill>
                <a:latin typeface="Bookman Old Style" pitchFamily="18" charset="0"/>
              </a:rPr>
              <a:t/>
            </a:r>
            <a:br>
              <a:rPr lang="ru-RU" sz="1200" b="1" dirty="0">
                <a:solidFill>
                  <a:srgbClr val="000099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Bookman Old Style" pitchFamily="18" charset="0"/>
              </a:rPr>
              <a:t>Меня зовут Каткова Лиза, мне 5 лет. Я живу в г. Троицк </a:t>
            </a:r>
            <a:r>
              <a:rPr lang="en-US" sz="2800" b="1" dirty="0">
                <a:solidFill>
                  <a:srgbClr val="000099"/>
                </a:solidFill>
                <a:latin typeface="Algerian" panose="04020705040A02060702" pitchFamily="82" charset="0"/>
              </a:rPr>
              <a:t/>
            </a:r>
            <a:br>
              <a:rPr lang="en-US" sz="2800" b="1" dirty="0">
                <a:solidFill>
                  <a:srgbClr val="000099"/>
                </a:solidFill>
                <a:latin typeface="Algerian" panose="04020705040A02060702" pitchFamily="82" charset="0"/>
              </a:rPr>
            </a:br>
            <a:r>
              <a:rPr lang="ru-RU" sz="2800" b="1" dirty="0">
                <a:solidFill>
                  <a:srgbClr val="000099"/>
                </a:solidFill>
                <a:latin typeface="Bookman Old Style" pitchFamily="18" charset="0"/>
              </a:rPr>
              <a:t>и хожу в детский сад №7 «Сказка».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373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133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endParaRPr lang="ru-RU" dirty="0"/>
          </a:p>
        </p:txBody>
      </p:sp>
      <p:pic>
        <p:nvPicPr>
          <p:cNvPr id="3" name="Picture 11" descr="Изображение 1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22701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Изображение 0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3009" y="788204"/>
            <a:ext cx="4057436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Изображение 33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131" y="788204"/>
            <a:ext cx="2316193" cy="308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Изображение 3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292" y="620688"/>
            <a:ext cx="2232708" cy="29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Изображение 01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1426"/>
            <a:ext cx="21590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Изображение 10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524630"/>
            <a:ext cx="2928938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Изображение 05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862" y="3861048"/>
            <a:ext cx="3744138" cy="280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637" y="36292"/>
            <a:ext cx="9158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Меня окружали теплом и лаской одни и те же люди…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913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Изображение 2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75959"/>
            <a:ext cx="4032448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 descr="Изображение 0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5960"/>
            <a:ext cx="3644491" cy="3141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4" descr="Изображение 53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893705"/>
            <a:ext cx="3096344" cy="2814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2" descr="Изображение 56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30352"/>
            <a:ext cx="2987823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4" descr="Изображение 23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487688"/>
            <a:ext cx="2420355" cy="3227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9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layer.myshared.ru/1109437/data/images/img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37" y="-4379"/>
            <a:ext cx="9149837" cy="686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Изображение 38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4392488" cy="2958772"/>
          </a:xfrm>
          <a:prstGeom prst="round2DiagRect">
            <a:avLst/>
          </a:prstGeom>
          <a:noFill/>
          <a:ln w="76200">
            <a:solidFill>
              <a:srgbClr val="FF99FF"/>
            </a:solidFill>
            <a:miter lim="800000"/>
            <a:headEnd/>
            <a:tailEnd/>
          </a:ln>
        </p:spPr>
      </p:pic>
      <p:pic>
        <p:nvPicPr>
          <p:cNvPr id="4" name="Picture 6" descr="Изображение 55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104386"/>
            <a:ext cx="3845771" cy="2883931"/>
          </a:xfrm>
          <a:prstGeom prst="round2DiagRect">
            <a:avLst/>
          </a:prstGeom>
          <a:noFill/>
          <a:ln w="76200">
            <a:solidFill>
              <a:srgbClr val="FBD5A3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743154" y="980728"/>
            <a:ext cx="26452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ln w="6350">
                  <a:solidFill>
                    <a:schemeClr val="accent5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Бабушки и дедушки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mdoy-26.caduk.ru/images/14239568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3" y="3638659"/>
            <a:ext cx="1824037" cy="24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415338/data/images/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Изображение 0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07" y="1988841"/>
            <a:ext cx="7713586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5207" y="908720"/>
            <a:ext cx="76012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6350">
                  <a:solidFill>
                    <a:srgbClr val="000099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От своих бабушек и дедушек</a:t>
            </a:r>
            <a:r>
              <a:rPr lang="en-US" sz="2800" b="1" i="1" dirty="0">
                <a:ln w="6350">
                  <a:solidFill>
                    <a:srgbClr val="000099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  </a:t>
            </a:r>
            <a:r>
              <a:rPr lang="ru-RU" sz="2800" b="1" i="1" dirty="0">
                <a:ln w="6350">
                  <a:solidFill>
                    <a:srgbClr val="000099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я </a:t>
            </a:r>
            <a:r>
              <a:rPr lang="en-US" sz="2800" b="1" i="1" dirty="0">
                <a:ln w="6350">
                  <a:solidFill>
                    <a:srgbClr val="000099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800" b="1" i="1" dirty="0">
                <a:ln w="6350">
                  <a:solidFill>
                    <a:srgbClr val="000099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чуть больше узнаю о своих предках.</a:t>
            </a:r>
            <a:r>
              <a:rPr lang="ru-RU" sz="3200" b="1" i="1" dirty="0">
                <a:ln w="6350">
                  <a:solidFill>
                    <a:srgbClr val="000099"/>
                  </a:solidFill>
                </a:ln>
                <a:solidFill>
                  <a:srgbClr val="FF0000"/>
                </a:solidFill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urotools.com.ua/ppoint/imgs/5604d2c77cf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333" cy="68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Изображение 2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552" y="1875933"/>
            <a:ext cx="5148928" cy="347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03648" y="1106496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ln w="1270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997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kartinkah.ru/img/kartinki-dlya-prezentacii-k-9-maya-2212/kartinki-dlya-prezentacii-k-9-maya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628"/>
            <a:ext cx="9164590" cy="688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7200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C000"/>
                </a:solidFill>
              </a:rPr>
              <a:t>Проект</a:t>
            </a:r>
            <a:br>
              <a:rPr lang="ru-RU" sz="4800" b="1" dirty="0">
                <a:solidFill>
                  <a:srgbClr val="FFC000"/>
                </a:solidFill>
              </a:rPr>
            </a:br>
            <a:r>
              <a:rPr lang="ru-RU" sz="4800" b="1" dirty="0">
                <a:solidFill>
                  <a:srgbClr val="FFC000"/>
                </a:solidFill>
              </a:rPr>
              <a:t>«Никто не забыт,</a:t>
            </a:r>
            <a:br>
              <a:rPr lang="ru-RU" sz="4800" b="1" dirty="0">
                <a:solidFill>
                  <a:srgbClr val="FFC000"/>
                </a:solidFill>
              </a:rPr>
            </a:br>
            <a:r>
              <a:rPr lang="ru-RU" sz="4800" b="1" dirty="0">
                <a:solidFill>
                  <a:srgbClr val="FFC000"/>
                </a:solidFill>
              </a:rPr>
              <a:t>ничто не забыто…»</a:t>
            </a:r>
            <a:br>
              <a:rPr lang="ru-RU" sz="4800" b="1" dirty="0">
                <a:solidFill>
                  <a:srgbClr val="FFC000"/>
                </a:solidFill>
              </a:rPr>
            </a:br>
            <a:r>
              <a:rPr lang="ru-RU" sz="2800" dirty="0">
                <a:solidFill>
                  <a:srgbClr val="FFC000"/>
                </a:solidFill>
              </a:rPr>
              <a:t>посвященный 70-летию Победы в Великой Отечественной войне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4941168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small" dirty="0">
                <a:solidFill>
                  <a:schemeClr val="bg1"/>
                </a:solidFill>
              </a:rPr>
              <a:t>Подготовила  воспитатель </a:t>
            </a:r>
          </a:p>
          <a:p>
            <a:r>
              <a:rPr lang="ru-RU" sz="2000" b="1" cap="small" dirty="0">
                <a:solidFill>
                  <a:schemeClr val="bg1"/>
                </a:solidFill>
              </a:rPr>
              <a:t>МАДОУ №7 Шабанова А.С.</a:t>
            </a:r>
          </a:p>
          <a:p>
            <a:r>
              <a:rPr lang="ru-RU" sz="2000" b="1" cap="small" dirty="0" err="1">
                <a:solidFill>
                  <a:schemeClr val="bg1"/>
                </a:solidFill>
              </a:rPr>
              <a:t>г.Москва</a:t>
            </a:r>
            <a:r>
              <a:rPr lang="ru-RU" sz="2000" b="1" cap="small" dirty="0">
                <a:solidFill>
                  <a:schemeClr val="bg1"/>
                </a:solidFill>
              </a:rPr>
              <a:t> </a:t>
            </a:r>
            <a:r>
              <a:rPr lang="ru-RU" sz="2000" b="1" cap="small" dirty="0" err="1" smtClean="0">
                <a:solidFill>
                  <a:schemeClr val="bg1"/>
                </a:solidFill>
              </a:rPr>
              <a:t>г.Троицк</a:t>
            </a:r>
            <a:endParaRPr lang="ru-RU" sz="2000" b="1" cap="small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94596" y="6309320"/>
            <a:ext cx="928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cap="small" dirty="0">
                <a:solidFill>
                  <a:prstClr val="white"/>
                </a:solidFill>
                <a:latin typeface="Century Gothic"/>
              </a:rPr>
              <a:t>2015г.</a:t>
            </a:r>
          </a:p>
        </p:txBody>
      </p:sp>
    </p:spTree>
    <p:extLst>
      <p:ext uri="{BB962C8B-B14F-4D97-AF65-F5344CB8AC3E}">
        <p14:creationId xmlns:p14="http://schemas.microsoft.com/office/powerpoint/2010/main" val="7217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925291/data/images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5" y="0"/>
            <a:ext cx="91401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404664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Патриотический уголок</a:t>
            </a:r>
          </a:p>
        </p:txBody>
      </p:sp>
      <p:pic>
        <p:nvPicPr>
          <p:cNvPr id="4" name="Picture 2" descr="F:\группа №4\DSC_0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6896" y="1340768"/>
            <a:ext cx="6708940" cy="4671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925291/data/images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481"/>
            <a:ext cx="9180781" cy="68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332656"/>
            <a:ext cx="3528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Знакомство с художественной литературой о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ВОВ и рассматривание иллюстраций о войне</a:t>
            </a:r>
            <a:endParaRPr lang="ru-RU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4" name="Picture 3" descr="G:\группа №4 к проекту\DSC_01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7958"/>
            <a:ext cx="4608512" cy="3060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G:\группа №4 к проекту\DSC_01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385758"/>
            <a:ext cx="4824536" cy="3116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layer.myshared.ru/925291/data/images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1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гр №4\DSC_02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50666"/>
            <a:ext cx="7044142" cy="452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5" y="40466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</a:rPr>
              <a:t>Просмотр презентации «День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</a:rPr>
              <a:t>победы»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769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23878846"/>
              </p:ext>
            </p:extLst>
          </p:nvPr>
        </p:nvGraphicFramePr>
        <p:xfrm>
          <a:off x="1295635" y="1412776"/>
          <a:ext cx="66247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5575" y="188640"/>
            <a:ext cx="9004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</a:rPr>
              <a:t>Задачи реализации проектирования</a:t>
            </a:r>
            <a:endParaRPr lang="ru-RU" sz="36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925291/data/images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1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группа №4 Судаков\DSC_0351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72808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</a:rPr>
              <a:t>Встреча с родителями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60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layer.myshared.ru/925291/data/images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095" y="11872"/>
            <a:ext cx="9256799" cy="69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tx1"/>
                  </a:solidFill>
                </a:ln>
              </a:rPr>
              <a:t>Городской фестиваль чтецов </a:t>
            </a:r>
            <a:r>
              <a:rPr lang="ru-RU" sz="2400" b="1" dirty="0">
                <a:ln>
                  <a:solidFill>
                    <a:schemeClr val="tx1"/>
                  </a:solidFill>
                </a:ln>
              </a:rPr>
              <a:t>«Сороковые роковые…»</a:t>
            </a:r>
            <a:endParaRPr lang="ru-RU" sz="2000" dirty="0"/>
          </a:p>
        </p:txBody>
      </p:sp>
      <p:pic>
        <p:nvPicPr>
          <p:cNvPr id="4" name="Picture 2" descr="F:\Сороковые роковые\WP_20150225_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84" y="1066901"/>
            <a:ext cx="7632847" cy="4835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6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925291/data/images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2854" cy="687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</a:rPr>
              <a:t>Интеллектуальная викторина посвященная </a:t>
            </a:r>
          </a:p>
          <a:p>
            <a:pPr algn="ctr"/>
            <a:r>
              <a:rPr lang="ru-RU" sz="2400" b="1" dirty="0">
                <a:ln>
                  <a:solidFill>
                    <a:schemeClr val="tx1"/>
                  </a:solidFill>
                </a:ln>
              </a:rPr>
              <a:t>70-летию победы в ВОВ</a:t>
            </a:r>
            <a:endParaRPr lang="ru-RU" sz="2400" dirty="0"/>
          </a:p>
        </p:txBody>
      </p:sp>
      <p:pic>
        <p:nvPicPr>
          <p:cNvPr id="7" name="Picture 3" descr="F:\группа №4,гр№9 Викторина\DSC_00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604" y="1340768"/>
            <a:ext cx="7200800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8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layer.myshared.ru/925291/data/images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7475"/>
            <a:ext cx="9144000" cy="686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Инсценировка: «Сказка о военной тайне,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о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Мальчише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–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Кибальчише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и его твердом слове»</a:t>
            </a:r>
          </a:p>
        </p:txBody>
      </p:sp>
      <p:pic>
        <p:nvPicPr>
          <p:cNvPr id="4" name="Picture 2" descr="F:\гр№4 -инсценировка\DSC_00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050" y="1412776"/>
            <a:ext cx="6534944" cy="4340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er.myshared.ru/925291/data/images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6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Посещение мини-музея посвященного ВОВ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4" name="Picture 2" descr="G:\гр №4 к проекту о ВОВ\DSC_0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26424" y="1843369"/>
            <a:ext cx="4464496" cy="31741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гр №4 к проекту о ВОВ\DSC_00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23967" y="1641820"/>
            <a:ext cx="5016546" cy="36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layer.myshared.ru/925291/data/images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96"/>
            <a:ext cx="9144000" cy="686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Рассказы детей о родных, участвовавших в ВОВ 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7" name="Picture 2" descr="F:\Гр№4 К проекту\DSC_0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104" y="3284984"/>
            <a:ext cx="4873520" cy="3236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Символ Мира Белый Голубь Над Хрустальный Глобус стоковый вектор - VectorHQ.c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908720"/>
            <a:ext cx="1967025" cy="22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гр №4 к проекту о ВОВ\DSC_00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06" y="980728"/>
            <a:ext cx="4472938" cy="29707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layer.myshared.ru/925291/data/images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681"/>
            <a:ext cx="9137351" cy="685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489" y="26064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</a:rPr>
              <a:t>Встреча с ветераном ВОВ</a:t>
            </a:r>
            <a:endParaRPr lang="ru-RU" sz="3200" dirty="0"/>
          </a:p>
        </p:txBody>
      </p:sp>
      <p:pic>
        <p:nvPicPr>
          <p:cNvPr id="8" name="Picture 3" descr="F:\Встреча с ветераном\DSC_00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981" y="3353042"/>
            <a:ext cx="4683484" cy="31105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Встреча с ветераном\DSC_00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9" y="980728"/>
            <a:ext cx="4406710" cy="29267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022" y="810102"/>
            <a:ext cx="1975275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925291/data/images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8" y="0"/>
            <a:ext cx="9144000" cy="686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Выставка детского творчества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6" t="11105" r="1482"/>
          <a:stretch>
            <a:fillRect/>
          </a:stretch>
        </p:blipFill>
        <p:spPr bwMode="auto">
          <a:xfrm rot="-10800000">
            <a:off x="3995936" y="3212976"/>
            <a:ext cx="4680519" cy="324036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Возрадуйся,Земля! - стихи и проза на Избе-Читальн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0641" y="980727"/>
            <a:ext cx="2357743" cy="19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Гр№4 К проекту\DSC_00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22"/>
          <a:stretch>
            <a:fillRect/>
          </a:stretch>
        </p:blipFill>
        <p:spPr bwMode="auto">
          <a:xfrm>
            <a:off x="539552" y="1124744"/>
            <a:ext cx="4268606" cy="2850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925291/data/images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6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Возложение цветов к памятнику погибшим воинам</a:t>
            </a:r>
          </a:p>
        </p:txBody>
      </p:sp>
      <p:pic>
        <p:nvPicPr>
          <p:cNvPr id="5" name="Picture 3" descr="F:\Возложение цветов 2015г\DSC_0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1112171"/>
            <a:ext cx="4896544" cy="3252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Возложение цветов 2015г\DSC_00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380090"/>
            <a:ext cx="4773931" cy="3170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925291/data/images/img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6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Праздник, посвященный 70-летию победы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ВОВ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6" name="Picture 3" descr="F:\9 мая праздник 2015г\DSC_01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4773807" y="2479710"/>
            <a:ext cx="5059319" cy="292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9 мая праздник 2015г\DSC_01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34683"/>
            <a:ext cx="5184576" cy="4263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11560" y="260648"/>
            <a:ext cx="8064896" cy="1584176"/>
          </a:xfrm>
          <a:prstGeom prst="horizontalScroll">
            <a:avLst/>
          </a:prstGeom>
          <a:solidFill>
            <a:srgbClr val="CCECFF"/>
          </a:solidFill>
          <a:ln w="28575" cap="flat" cmpd="sng" algn="ctr">
            <a:solidFill>
              <a:srgbClr val="0070C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447675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перспективности метода проектов       свидетельствуют широкие возможности </a:t>
            </a:r>
          </a:p>
          <a:p>
            <a:pPr marL="0" marR="0" lvl="0" indent="447675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составляющих успешной личности: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37239342"/>
              </p:ext>
            </p:extLst>
          </p:nvPr>
        </p:nvGraphicFramePr>
        <p:xfrm>
          <a:off x="1187624" y="1916832"/>
          <a:ext cx="68407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5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8590749"/>
              </p:ext>
            </p:extLst>
          </p:nvPr>
        </p:nvGraphicFramePr>
        <p:xfrm>
          <a:off x="683568" y="908720"/>
          <a:ext cx="770485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61807" y="5438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Выводы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nstadoit.com/images/55e1afccb4c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2" y="12329"/>
            <a:ext cx="9241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595" y="1412776"/>
            <a:ext cx="7344816" cy="5174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8136903" cy="107721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3200" b="1" dirty="0">
                <a:ln w="1333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</a:rPr>
              <a:t>Проект : «Путешествие по сказкам </a:t>
            </a:r>
            <a:br>
              <a:rPr lang="ru-RU" sz="3200" b="1" dirty="0">
                <a:ln w="1333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3200" b="1" dirty="0">
                <a:ln w="1333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</a:rPr>
              <a:t>К. И. Чуковского</a:t>
            </a:r>
            <a:r>
              <a:rPr lang="ru-RU" sz="3200" b="1" dirty="0" smtClean="0">
                <a:ln w="1333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</a:rPr>
              <a:t>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" name="Picture 2" descr="F:\фото Чуковский\DSC_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5326" y="188640"/>
            <a:ext cx="4606768" cy="3059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2" descr="F:\фото Чуковский\DSC_0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408" y="3573016"/>
            <a:ext cx="4320481" cy="2869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194" name="Picture 2" descr="http://bureme.ucoz.ru/4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62" y="548680"/>
            <a:ext cx="2265864" cy="18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фото Чуковский\DSC_00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17141"/>
            <a:ext cx="4367984" cy="2901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5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фото Чуковский\DSC_0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313" y="220673"/>
            <a:ext cx="4270045" cy="2835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фото Чуковский\DSC_0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72" y="260648"/>
            <a:ext cx="4250027" cy="2822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фото Чуковский\DSC_00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72" y="3606820"/>
            <a:ext cx="4300923" cy="2856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фото Чуковский\DSC_00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313" y="3356992"/>
            <a:ext cx="4279944" cy="2842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adou7skazka.ru/thumb/Kgx4_LbxLfEYLjv9pP19mw/640r480/454295/DSC_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4752528" cy="3155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" name="Picture 4" descr="http://madou7skazka.ru/thumb/wN6aoDs3RN8Ttyf-_oVPJw/640r480/454295/DSC__0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3246" y="3573016"/>
            <a:ext cx="4736006" cy="3145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172" name="Picture 4" descr="http://boombob.ru/img/picture/Jun/27/6563c21129cd7fa3d9b1a37db3e6c38e/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3976808"/>
            <a:ext cx="2520280" cy="263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podsnezhniksad.ucoz.com/cartinci/babochka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5828" y="1916832"/>
            <a:ext cx="1548172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260648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Городская  библиотека </a:t>
            </a:r>
            <a:endParaRPr lang="en-US" sz="2000" dirty="0" smtClean="0"/>
          </a:p>
          <a:p>
            <a:pPr algn="ctr"/>
            <a:r>
              <a:rPr lang="ru-RU" sz="2000" dirty="0" smtClean="0"/>
              <a:t>№1 им. Михайловых</a:t>
            </a:r>
            <a:endParaRPr lang="en-US" sz="2000" dirty="0" smtClean="0"/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Литературный </a:t>
            </a:r>
            <a:r>
              <a:rPr lang="ru-RU" sz="2000" dirty="0"/>
              <a:t>час к 90-летию книг К.И. Чуковского «Доктор Айболит» и «</a:t>
            </a:r>
            <a:r>
              <a:rPr lang="ru-RU" sz="2000" dirty="0" err="1" smtClean="0"/>
              <a:t>Бармалей</a:t>
            </a:r>
            <a:r>
              <a:rPr lang="ru-RU" sz="2000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804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191" y="1052735"/>
            <a:ext cx="7929618" cy="5522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77532" y="260648"/>
            <a:ext cx="7588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«Любимые сказки в одном альбоме»</a:t>
            </a:r>
          </a:p>
        </p:txBody>
      </p:sp>
    </p:spTree>
    <p:extLst>
      <p:ext uri="{BB962C8B-B14F-4D97-AF65-F5344CB8AC3E}">
        <p14:creationId xmlns:p14="http://schemas.microsoft.com/office/powerpoint/2010/main" val="23418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allpapers1.hellowallpaper.com/art_bulletin-board--01_05-1920x1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6120"/>
            <a:ext cx="9176010" cy="684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844824"/>
            <a:ext cx="74168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Проект</a:t>
            </a:r>
            <a:br>
              <a:rPr lang="ru-RU" sz="5400" b="1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5400" b="1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«Моя семья»</a:t>
            </a:r>
            <a:br>
              <a:rPr lang="ru-RU" sz="5400" b="1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800" b="1" dirty="0">
                <a:ln w="1905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ru-RU" sz="2800" b="1" dirty="0">
                <a:ln w="1905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4581128"/>
            <a:ext cx="4572000" cy="13788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kern="0" dirty="0"/>
              <a:t>Выполнила:</a:t>
            </a:r>
            <a:r>
              <a:rPr lang="ru-RU" kern="0" dirty="0"/>
              <a:t> </a:t>
            </a:r>
            <a:r>
              <a:rPr lang="ru-RU" b="1" i="1" kern="0" dirty="0"/>
              <a:t>Каткова Лиза </a:t>
            </a:r>
            <a:r>
              <a:rPr lang="ru-RU" kern="0" dirty="0"/>
              <a:t>воспитанница </a:t>
            </a:r>
            <a:r>
              <a:rPr lang="ru-RU" kern="0" dirty="0" smtClean="0"/>
              <a:t>группы </a:t>
            </a:r>
            <a:r>
              <a:rPr lang="ru-RU" kern="0" dirty="0"/>
              <a:t>№4 </a:t>
            </a:r>
            <a:endParaRPr lang="ru-RU" kern="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kern="0" dirty="0" smtClean="0"/>
              <a:t>МАДОУ </a:t>
            </a:r>
            <a:r>
              <a:rPr lang="ru-RU" kern="0" dirty="0"/>
              <a:t>№7 «Сказка» </a:t>
            </a:r>
            <a:r>
              <a:rPr lang="ru-RU" kern="0" dirty="0" err="1"/>
              <a:t>г.Троицк</a:t>
            </a:r>
            <a:endParaRPr lang="ru-RU" kern="0" dirty="0"/>
          </a:p>
          <a:p>
            <a:pPr marL="342900" indent="-342900">
              <a:spcBef>
                <a:spcPct val="20000"/>
              </a:spcBef>
            </a:pPr>
            <a:r>
              <a:rPr lang="ru-RU" sz="2000" b="1" kern="0" dirty="0"/>
              <a:t>Воспитатель:</a:t>
            </a:r>
            <a:r>
              <a:rPr lang="ru-RU" b="1" kern="0" dirty="0"/>
              <a:t> </a:t>
            </a:r>
            <a:r>
              <a:rPr lang="ru-RU" b="1" i="1" dirty="0" err="1">
                <a:cs typeface="Times New Roman" pitchFamily="18" charset="0"/>
              </a:rPr>
              <a:t>Шахбанова</a:t>
            </a:r>
            <a:r>
              <a:rPr lang="ru-RU" b="1" i="1" dirty="0">
                <a:cs typeface="Times New Roman" pitchFamily="18" charset="0"/>
              </a:rPr>
              <a:t> А.С.</a:t>
            </a:r>
          </a:p>
        </p:txBody>
      </p:sp>
    </p:spTree>
    <p:extLst>
      <p:ext uri="{BB962C8B-B14F-4D97-AF65-F5344CB8AC3E}">
        <p14:creationId xmlns:p14="http://schemas.microsoft.com/office/powerpoint/2010/main" val="27071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353</Words>
  <Application>Microsoft Office PowerPoint</Application>
  <PresentationFormat>Экран (4:3)</PresentationFormat>
  <Paragraphs>82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Algerian</vt:lpstr>
      <vt:lpstr>Baskerville Old Face</vt:lpstr>
      <vt:lpstr>Book Antiqua</vt:lpstr>
      <vt:lpstr>Bookman Old Style</vt:lpstr>
      <vt:lpstr>Calibri</vt:lpstr>
      <vt:lpstr>Century Gothic</vt:lpstr>
      <vt:lpstr>Comic Sans MS</vt:lpstr>
      <vt:lpstr>Georgia</vt:lpstr>
      <vt:lpstr>Times New Roman</vt:lpstr>
      <vt:lpstr>Trebuchet MS</vt:lpstr>
      <vt:lpstr>Воздушный поток</vt:lpstr>
      <vt:lpstr>«Совершенствование образовательного процесса в детском саду, путем внедрения  инновационной технологии проектирования»  </vt:lpstr>
      <vt:lpstr>Презентация PowerPoint</vt:lpstr>
      <vt:lpstr>Презентация PowerPoint</vt:lpstr>
      <vt:lpstr>Презентация PowerPoint</vt:lpstr>
      <vt:lpstr>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HP-15</dc:creator>
  <cp:lastModifiedBy>idea</cp:lastModifiedBy>
  <cp:revision>89</cp:revision>
  <dcterms:created xsi:type="dcterms:W3CDTF">2015-10-27T18:33:30Z</dcterms:created>
  <dcterms:modified xsi:type="dcterms:W3CDTF">2015-11-23T13:36:54Z</dcterms:modified>
</cp:coreProperties>
</file>