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70" r:id="rId10"/>
    <p:sldId id="263" r:id="rId11"/>
    <p:sldId id="264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D5468BF-C47D-484C-B728-FD8E7152431B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363A9DB-F18C-47E4-ABAB-514D810665C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животные и птицы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оспитатель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181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г.о.Самара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Лысова Ю.В.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64186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3960440" cy="432048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Вся мохнатенькая,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Сама усатенькая,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Днем спит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сказки говорит,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ночью бродит,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охоту ходит.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0499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2060848"/>
            <a:ext cx="7787208" cy="2880320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птицы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756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Гусь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24744"/>
            <a:ext cx="4038600" cy="504056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Шея длинная у птицы.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Клювом ущипнуть стремится.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Зашипит, а ты не трусь.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"га-га-га" -- кто это?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гусь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241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Индюк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4244280" cy="468052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73015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Хвост как веер, гордый взгляд,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одежда, а наряд,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завидуют вокруг: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Птица важная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Индюк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02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Курица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0768"/>
            <a:ext cx="4038600" cy="468052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34563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Всё кудахчет эта птица,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Ищет, чем бы подкрепиться.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Нет, она не хмурится.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 это –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Курица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830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Петух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8800"/>
            <a:ext cx="4038600" cy="439248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28133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Спозаранку я встаю,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Звонким голосом пою.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Травку разгребаю,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Зёрна собираю.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есть гребешок,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я дети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?……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петушок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19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Утка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99330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 дождём она гуляет,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Щипать травку обожает,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Кря кричит, Всё это шутка,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Ну конечно это –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491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3672408"/>
          </a:xfrm>
        </p:spPr>
        <p:txBody>
          <a:bodyPr/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животные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47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Баран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56792"/>
            <a:ext cx="4690864" cy="460851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9208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Завитые рожки,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Тоненькие ножки,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Шубка шерстяная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Тоже завитая.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хозяина живёт,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Травку сочную жуёт.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1108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Коровушка, коровушка,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Рогатая головушка!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Малых деток не бодай,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Молока им лучше дай!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1031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Козел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4038600" cy="482897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меня живёт козлёнок,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сама его пасу.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козлёнка в сад зелёный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Рано утром отнесу.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заблудится в саду -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 в траве его найду.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3724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Лошадь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268760"/>
            <a:ext cx="4316288" cy="4896544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Ты куда спешишь, лошадка?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У меня с утра зарядка!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Тороплюсь я в чисто поле,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Чтобы там побегать вволю!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9805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Овца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Блеет жалобно: «Б-е-е,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б-е-е!»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Травку щиплет во дворе,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Шубка в завитых колечках,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зовут её …</a:t>
            </a: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Овечка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5244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будке живет,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Кости грызет.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Лает и кусается –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называется?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Собака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47210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Кролик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90775"/>
            <a:ext cx="4191000" cy="3143250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Любит кушать он морковку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капусту для сноровки,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следит за клеткой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Толик,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живёт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пушистый….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кролик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051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311</Words>
  <Application>Microsoft Office PowerPoint</Application>
  <PresentationFormat>Экран (4:3)</PresentationFormat>
  <Paragraphs>98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Домашние животные и птицы</vt:lpstr>
      <vt:lpstr>Домашние животные</vt:lpstr>
      <vt:lpstr>Баран</vt:lpstr>
      <vt:lpstr>Корова</vt:lpstr>
      <vt:lpstr>Козел</vt:lpstr>
      <vt:lpstr>Лошадь</vt:lpstr>
      <vt:lpstr>Овца</vt:lpstr>
      <vt:lpstr>Собака</vt:lpstr>
      <vt:lpstr>Кролик</vt:lpstr>
      <vt:lpstr>Кошка</vt:lpstr>
      <vt:lpstr>Домашние птицы</vt:lpstr>
      <vt:lpstr>Гусь</vt:lpstr>
      <vt:lpstr>Индюк</vt:lpstr>
      <vt:lpstr>Курица</vt:lpstr>
      <vt:lpstr>Петух</vt:lpstr>
      <vt:lpstr>Утка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Домашние животные и птицы</dc:title>
  <dc:creator>RePack by Diakov</dc:creator>
  <cp:lastModifiedBy>RePack by Diakov</cp:lastModifiedBy>
  <cp:revision>6</cp:revision>
  <dcterms:created xsi:type="dcterms:W3CDTF">2015-11-23T12:43:28Z</dcterms:created>
  <dcterms:modified xsi:type="dcterms:W3CDTF">2015-11-23T13:38:47Z</dcterms:modified>
</cp:coreProperties>
</file>