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D9523-C8CA-4886-B75A-AFCC32BE8478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F8834-E765-4E53-8A6F-10D5392DD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483D-9E22-47A4-ACE8-73576B574FEA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90C5-6658-43C4-8F8F-B2C052A441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sndAc>
      <p:stSnd loop="1">
        <p:snd r:embed="rId1" name="applaus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483D-9E22-47A4-ACE8-73576B574FEA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90C5-6658-43C4-8F8F-B2C052A441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sndAc>
      <p:stSnd loop="1">
        <p:snd r:embed="rId1" name="applaus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483D-9E22-47A4-ACE8-73576B574FEA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90C5-6658-43C4-8F8F-B2C052A441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sndAc>
      <p:stSnd loop="1"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483D-9E22-47A4-ACE8-73576B574FEA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90C5-6658-43C4-8F8F-B2C052A441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sndAc>
      <p:stSnd loop="1"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483D-9E22-47A4-ACE8-73576B574FEA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90C5-6658-43C4-8F8F-B2C052A441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sndAc>
      <p:stSnd loop="1">
        <p:snd r:embed="rId1" name="applaus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483D-9E22-47A4-ACE8-73576B574FEA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90C5-6658-43C4-8F8F-B2C052A441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sndAc>
      <p:stSnd loop="1">
        <p:snd r:embed="rId1" name="applaus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483D-9E22-47A4-ACE8-73576B574FEA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90C5-6658-43C4-8F8F-B2C052A441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sndAc>
      <p:stSnd loop="1">
        <p:snd r:embed="rId1" name="applaus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483D-9E22-47A4-ACE8-73576B574FEA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90C5-6658-43C4-8F8F-B2C052A441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sndAc>
      <p:stSnd loop="1">
        <p:snd r:embed="rId1" name="applaus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483D-9E22-47A4-ACE8-73576B574FEA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90C5-6658-43C4-8F8F-B2C052A441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sndAc>
      <p:stSnd loop="1">
        <p:snd r:embed="rId1" name="applaus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483D-9E22-47A4-ACE8-73576B574FEA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90C5-6658-43C4-8F8F-B2C052A441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sndAc>
      <p:stSnd loop="1">
        <p:snd r:embed="rId1" name="applaus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483D-9E22-47A4-ACE8-73576B574FEA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07B90C5-6658-43C4-8F8F-B2C052A441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5000">
    <p:sndAc>
      <p:stSnd loop="1">
        <p:snd r:embed="rId1" name="applaus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31483D-9E22-47A4-ACE8-73576B574FEA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7B90C5-6658-43C4-8F8F-B2C052A441C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5000">
    <p:sndAc>
      <p:stSnd loop="1">
        <p:snd r:embed="rId13" name="applause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08720"/>
            <a:ext cx="7851648" cy="4032448"/>
          </a:xfrm>
          <a:solidFill>
            <a:srgbClr val="FFC0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ДИДАКТИЧЕСКИЕ ИГРЫ ПО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РАЗВИТИЮ РЕЧИ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00267" y="2348880"/>
            <a:ext cx="49434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51126_16063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39552" y="692696"/>
            <a:ext cx="7803444" cy="4389437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ИГРА С МЯЧОМ «НАЗОВИ ОДНИМ СЛОВОМ»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Цель: Учить классифицировать предметы.</a:t>
            </a:r>
          </a:p>
          <a:p>
            <a:r>
              <a:rPr lang="ru-RU" sz="2800" dirty="0" smtClean="0">
                <a:solidFill>
                  <a:schemeClr val="tx2"/>
                </a:solidFill>
              </a:rPr>
              <a:t>Ход игры: Воспитатель стоит в кругу, называет предметы. Например  - кастрюля, ложка, чашка и бросает мяч ребенку. Ребенок называет предметы одним словом (посуда), возвращает мяч воспитателю.  То же с другими детьми.</a:t>
            </a:r>
          </a:p>
          <a:p>
            <a:r>
              <a:rPr lang="ru-RU" sz="2800" dirty="0" smtClean="0">
                <a:solidFill>
                  <a:schemeClr val="tx2"/>
                </a:solidFill>
              </a:rPr>
              <a:t>(Животные, фрукты, овощи, мебель, техника, птицы, транспорт, насекомые, времена года…)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51126_16132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83568" y="692696"/>
            <a:ext cx="7803444" cy="4389437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51126_16134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755576" y="836712"/>
            <a:ext cx="7803444" cy="4389437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ДИДАКТИЧЕСКАЯ ИГРА: «НАЙДИ ДОМИК»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Цель игры: учить детей  определять твердые – мягкие звуки.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Ход игры: Воспитатель выкладывает 2 домика. Домик с зеленой крышей – мягкие звуки; домик с синей крышей – твердые звуки.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Ребенку предлагаются картинки , он определяет в каком домике они живут. Например: коза – синий домик, твердый </a:t>
            </a:r>
            <a:r>
              <a:rPr lang="ru-RU" sz="2800" dirty="0" err="1" smtClean="0">
                <a:solidFill>
                  <a:srgbClr val="002060"/>
                </a:solidFill>
              </a:rPr>
              <a:t>з</a:t>
            </a:r>
            <a:r>
              <a:rPr lang="ru-RU" sz="2800" dirty="0" smtClean="0">
                <a:solidFill>
                  <a:srgbClr val="002060"/>
                </a:solidFill>
              </a:rPr>
              <a:t>; сено – зеленый домик, мягкий с.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20151126_16085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39552" y="764704"/>
            <a:ext cx="7803444" cy="4389437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51126_16090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11560" y="764704"/>
            <a:ext cx="7803444" cy="4389437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ДИДАКТИЧЕСКАЯ ИГРА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 «КТО –ЧТО»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Цель: Различать понятие одушевленное – неодушевленное; ставить и отвечать на вопросы КТО? ЧТО?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Ход игры: Воспитатель показывает карточку  с картинкой, ребенку необходимо определить одушевленный предмет или неодушевленный. Ребенок смотрит на картинку и задает вопрос КТО или ЧТО , если предмет отвечает на вопрос КТО – значит это одушевленный предмет, Если на ЧТО – неодушевленный предмет.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Вариант игры: Воспитатель раскладывает перед детьми карточки и просит найти предметы отвечающие на вопрос КТО; затем на вопрос ЧТО (одушевленный предмет, неодушевленный предмет)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51126_16041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39552" y="692696"/>
            <a:ext cx="7790154" cy="4381961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20151126_16032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83568" y="692696"/>
            <a:ext cx="7803444" cy="4389437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ДИДАКТИЧЕСКАЯ ИГРА: «ЖИВОЕ - НЕЖИВОЕ»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Цель: различать понятия: «живое – неживое», 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Ход игры: Воспитатель раздает карточки с картинками. Просит поднять карточку, с предметом отвечающим на вопрос КТО ; ЧТО. Ребенок поднимает карточку с заданным вопросом и поясняет живой предмет или неживой.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51126_16011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627784" y="692696"/>
            <a:ext cx="4608512" cy="4536504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51126_16015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059832" y="620688"/>
            <a:ext cx="3394769" cy="4389437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ДИДАКТИЧЕСКАЯ ИГРА: «ПОДБЕРИ СЛОВО»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Цель: Закрепить вопросы КТО – ЧТО; Дать понятие, что одно и то же действие могут выполнять живые и неживые предметы.</a:t>
            </a:r>
          </a:p>
          <a:p>
            <a:r>
              <a:rPr lang="ru-RU" sz="2400" dirty="0" smtClean="0"/>
              <a:t>Ход игры: Ребенок смотрит картинки и определяет живой предмет выполняет действие или неживой, ставит вопросы. Например: Бежит (кто)  - щенок – живой предмет; Бежит  - (что) – ручей – неживой предмет.</a:t>
            </a:r>
          </a:p>
          <a:p>
            <a:r>
              <a:rPr lang="ru-RU" sz="2400" dirty="0" smtClean="0"/>
              <a:t>На живые предметы ставим красный кружок, на неживые предметы – синий кружок.</a:t>
            </a:r>
            <a:endParaRPr lang="ru-RU" sz="2400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51126_16055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83568" y="692696"/>
            <a:ext cx="7803444" cy="4389437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113</TotalTime>
  <Words>383</Words>
  <Application>Microsoft Office PowerPoint</Application>
  <PresentationFormat>Экран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ДИДАКТИЧЕСКИЕ ИГРЫ ПО РАЗВИТИЮ РЕЧИ</vt:lpstr>
      <vt:lpstr>ДИДАКТИЧЕСКАЯ ИГРА  «КТО –ЧТО»</vt:lpstr>
      <vt:lpstr>Слайд 3</vt:lpstr>
      <vt:lpstr>Слайд 4</vt:lpstr>
      <vt:lpstr>ДИДАКТИЧЕСКАЯ ИГРА: «ЖИВОЕ - НЕЖИВОЕ»</vt:lpstr>
      <vt:lpstr>Слайд 6</vt:lpstr>
      <vt:lpstr>Слайд 7</vt:lpstr>
      <vt:lpstr>ДИДАКТИЧЕСКАЯ ИГРА: «ПОДБЕРИ СЛОВО»</vt:lpstr>
      <vt:lpstr>Слайд 9</vt:lpstr>
      <vt:lpstr>Слайд 10</vt:lpstr>
      <vt:lpstr>ИГРА С МЯЧОМ «НАЗОВИ ОДНИМ СЛОВОМ»</vt:lpstr>
      <vt:lpstr>Слайд 12</vt:lpstr>
      <vt:lpstr>Слайд 13</vt:lpstr>
      <vt:lpstr>ДИДАКТИЧЕСКАЯ ИГРА: «НАЙДИ ДОМИК»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РЕЧИ</dc:title>
  <dc:creator>Дина</dc:creator>
  <cp:lastModifiedBy>Дина</cp:lastModifiedBy>
  <cp:revision>22</cp:revision>
  <dcterms:created xsi:type="dcterms:W3CDTF">2015-11-26T06:29:07Z</dcterms:created>
  <dcterms:modified xsi:type="dcterms:W3CDTF">2015-11-28T13:11:54Z</dcterms:modified>
</cp:coreProperties>
</file>