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61" r:id="rId5"/>
    <p:sldId id="262" r:id="rId6"/>
    <p:sldId id="263" r:id="rId7"/>
    <p:sldId id="264" r:id="rId8"/>
    <p:sldId id="266" r:id="rId9"/>
    <p:sldId id="267" r:id="rId10"/>
    <p:sldId id="265" r:id="rId11"/>
    <p:sldId id="268" r:id="rId12"/>
    <p:sldId id="25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822" y="-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700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917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4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11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4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014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94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4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911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99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D84C8-5878-4084-9012-FDD393C0A36B}" type="datetimeFigureOut">
              <a:rPr lang="ru-RU" smtClean="0"/>
              <a:t>29.11.2015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91E8-F23A-4CCC-99FB-FC4D5B65DC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192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1560" y="388621"/>
            <a:ext cx="9616440" cy="1577340"/>
          </a:xfrm>
        </p:spPr>
        <p:txBody>
          <a:bodyPr>
            <a:normAutofit/>
          </a:bodyPr>
          <a:lstStyle/>
          <a:p>
            <a:r>
              <a:rPr lang="ru-RU" sz="1300" dirty="0">
                <a:latin typeface="+mn-lt"/>
              </a:rPr>
              <a:t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</a:t>
            </a:r>
            <a:br>
              <a:rPr lang="ru-RU" sz="1300" dirty="0">
                <a:latin typeface="+mn-lt"/>
              </a:rPr>
            </a:br>
            <a:r>
              <a:rPr lang="ru-RU" sz="1300" dirty="0">
                <a:latin typeface="+mn-lt"/>
              </a:rPr>
              <a:t>ПЕТРОДВОРЦОВОГО РАЙОНА САНКТ-ПЕТЕРБУРГА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1560" y="1783080"/>
            <a:ext cx="9852660" cy="4777740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/>
              <a:t>Презентация «Цифры в нашей жизни» предназначена для совместной образовательной деятельности  по познавательному развитию для детей </a:t>
            </a:r>
            <a:r>
              <a:rPr lang="ru-RU" sz="3200" dirty="0" smtClean="0"/>
              <a:t>старшей </a:t>
            </a:r>
            <a:r>
              <a:rPr lang="ru-RU" sz="3200" dirty="0" smtClean="0"/>
              <a:t>группы.</a:t>
            </a:r>
          </a:p>
          <a:p>
            <a:r>
              <a:rPr lang="ru-RU" sz="3200" dirty="0" smtClean="0"/>
              <a:t> </a:t>
            </a:r>
          </a:p>
          <a:p>
            <a:r>
              <a:rPr lang="ru-RU" sz="2800" b="1" dirty="0" smtClean="0"/>
              <a:t>Цель образовательной деятельности - расширить представления детей о том, как цифры важны в нашей жизни.</a:t>
            </a:r>
          </a:p>
          <a:p>
            <a:r>
              <a:rPr lang="ru-RU" sz="3200" dirty="0" smtClean="0"/>
              <a:t>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Подготовила: </a:t>
            </a:r>
            <a:r>
              <a:rPr lang="ru-RU" dirty="0" err="1" smtClean="0"/>
              <a:t>Окуневич</a:t>
            </a:r>
            <a:r>
              <a:rPr lang="ru-RU" dirty="0" smtClean="0"/>
              <a:t> Инна Юрьевна Воспитатель ГБДОУ ДС №11 </a:t>
            </a:r>
            <a:r>
              <a:rPr lang="ru-RU" dirty="0" err="1" smtClean="0"/>
              <a:t>Петродворцового</a:t>
            </a:r>
            <a:r>
              <a:rPr lang="ru-RU" dirty="0" smtClean="0"/>
              <a:t> района  </a:t>
            </a:r>
          </a:p>
          <a:p>
            <a:r>
              <a:rPr lang="ru-RU" dirty="0" smtClean="0"/>
              <a:t>Санкт-Петербург 2015                                  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11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60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239" y="205741"/>
            <a:ext cx="8612241" cy="644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100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02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760" y="-11430"/>
            <a:ext cx="9159240" cy="686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04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285750"/>
            <a:ext cx="9951720" cy="746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7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380" y="1463040"/>
            <a:ext cx="8869680" cy="21812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97380" y="1681163"/>
            <a:ext cx="4100195" cy="65055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14" y="561975"/>
            <a:ext cx="5319763" cy="5463540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434840" cy="8239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575" y="561975"/>
            <a:ext cx="5942526" cy="5463540"/>
          </a:xfrm>
        </p:spPr>
      </p:pic>
    </p:spTree>
    <p:extLst>
      <p:ext uri="{BB962C8B-B14F-4D97-AF65-F5344CB8AC3E}">
        <p14:creationId xmlns:p14="http://schemas.microsoft.com/office/powerpoint/2010/main" val="277339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90" y="0"/>
            <a:ext cx="1029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7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498" y="205740"/>
            <a:ext cx="8480978" cy="635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1" y="228600"/>
            <a:ext cx="8389619" cy="629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4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661" y="187474"/>
            <a:ext cx="8321040" cy="6355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43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195" y="342900"/>
            <a:ext cx="10029825" cy="624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2732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72</Words>
  <Application>Microsoft Office PowerPoint</Application>
  <PresentationFormat>Широкоэкранный</PresentationFormat>
  <Paragraphs>10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ГОСУДАРСТВЕННОЕ БЮДЖЕТНОЕ ДОШКОЛЬНОЕ ОБРАЗОВАТЕЛЬНОЕ УЧРЕЖДЕНИЕ ДЕТСКИЙ САД №11 ОБЩЕРАЗВИВАЮЩЕГО ВИДА С ПРИОРИТЕТНЫМ ОСУЩЕСТВЛЕНИЕМ ДЕЯТЕЛЬНОСТИ ПО ФИЗИЧЕСКОМУ РАЗВИТИЮ ДЕТЕЙ ПЕТРОДВОРЦОВОГО РАЙОНА САНКТ-ПЕТЕРБУРГА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</cp:revision>
  <dcterms:created xsi:type="dcterms:W3CDTF">2015-11-29T19:10:55Z</dcterms:created>
  <dcterms:modified xsi:type="dcterms:W3CDTF">2015-11-29T19:45:11Z</dcterms:modified>
</cp:coreProperties>
</file>