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 autoAdjust="0"/>
    <p:restoredTop sz="94652" autoAdjust="0"/>
  </p:normalViewPr>
  <p:slideViewPr>
    <p:cSldViewPr>
      <p:cViewPr varScale="1">
        <p:scale>
          <a:sx n="77" d="100"/>
          <a:sy n="77" d="100"/>
        </p:scale>
        <p:origin x="-1506" y="-10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265" r="21626" b="10760"/>
          <a:stretch>
            <a:fillRect/>
          </a:stretch>
        </p:blipFill>
        <p:spPr bwMode="auto">
          <a:xfrm>
            <a:off x="285728" y="4071934"/>
            <a:ext cx="6192000" cy="4899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290" y="285720"/>
            <a:ext cx="6429420" cy="4041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День матери это международный праздник в честь матерей. И наши мамы достойны самых искренних поздравлений и теплых слов от своих дорогих людей. Мы с детьми  приготовили выставку портретов мам наших воспитанников. Сколько теплых слов услышали мы от детей о самом дорогом для них  человеке. Праздничная программа ко Дню матери была насыщена поэзий, песнями, играми.</a:t>
            </a: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Наши мамы – наша радость,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Слова нет для нас родней,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Так примите благодарность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Вы от любящих детей.</a:t>
            </a: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Мама! Мамочка! Сколько тепла и нежности таят эти магические слова. Ведь ими называют самого дорогого, близкого, родного и единственного человека. Закройте глаза и вспомните свою маму. А теперь ласково произнесите слово «мама».Почувствовали, как стало теплее? Как вы думаете, почему? Потому что самое прекрасное слово на земле, которое произносит человек, - это слово «мама».</a:t>
            </a: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XP\Рабочий стол\13.11.13г телефон\Фото-0027.jpg"/>
          <p:cNvPicPr>
            <a:picLocks noChangeAspect="1" noChangeArrowheads="1"/>
          </p:cNvPicPr>
          <p:nvPr/>
        </p:nvPicPr>
        <p:blipFill>
          <a:blip r:embed="rId2" cstate="print"/>
          <a:srcRect t="17981" b="21166"/>
          <a:stretch>
            <a:fillRect/>
          </a:stretch>
        </p:blipFill>
        <p:spPr bwMode="auto">
          <a:xfrm rot="5400000">
            <a:off x="-1742636" y="2456960"/>
            <a:ext cx="7200000" cy="328614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000505" y="1571604"/>
            <a:ext cx="26432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Люблю тебя мама,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что я не знаю.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Наверно за то,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живу и мечтаю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радуюсь солнцу,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светлому дню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это тебя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родная люблю.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небо, за ветер,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воздух вокруг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Люблю тебя мама.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Ты лучший мой друг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UserXP\Рабочий стол\13.11.13г телефон\Фото-0025.jpg"/>
          <p:cNvPicPr>
            <a:picLocks noChangeAspect="1" noChangeArrowheads="1"/>
          </p:cNvPicPr>
          <p:nvPr/>
        </p:nvPicPr>
        <p:blipFill>
          <a:blip r:embed="rId2" cstate="print"/>
          <a:srcRect l="6734" t="15875" r="9922" b="7397"/>
          <a:stretch>
            <a:fillRect/>
          </a:stretch>
        </p:blipFill>
        <p:spPr bwMode="auto">
          <a:xfrm>
            <a:off x="428604" y="1071538"/>
            <a:ext cx="6000792" cy="41434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8" y="6143636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конечно дети приготовили для мам праздничный подарок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XP\Рабочий стол\13.11.13г телефон\Фото-0030.jpg"/>
          <p:cNvPicPr>
            <a:picLocks noChangeAspect="1" noChangeArrowheads="1"/>
          </p:cNvPicPr>
          <p:nvPr/>
        </p:nvPicPr>
        <p:blipFill>
          <a:blip r:embed="rId2" cstate="print"/>
          <a:srcRect l="9260" t="18863" r="7395" b="8819"/>
          <a:stretch>
            <a:fillRect/>
          </a:stretch>
        </p:blipFill>
        <p:spPr bwMode="auto">
          <a:xfrm rot="5400000">
            <a:off x="2928934" y="5429224"/>
            <a:ext cx="4500594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UserXP\Рабочий стол\13.11.13г телефон\Фото-0029.jpg"/>
          <p:cNvPicPr>
            <a:picLocks noChangeAspect="1" noChangeArrowheads="1"/>
          </p:cNvPicPr>
          <p:nvPr/>
        </p:nvPicPr>
        <p:blipFill>
          <a:blip r:embed="rId3" cstate="print"/>
          <a:srcRect l="7938"/>
          <a:stretch>
            <a:fillRect/>
          </a:stretch>
        </p:blipFill>
        <p:spPr bwMode="auto">
          <a:xfrm rot="5400000">
            <a:off x="3591569" y="762165"/>
            <a:ext cx="3600000" cy="2932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Documents and Settings\UserXP\Рабочий стол\13.11.13г телефон\Фото-0028.jpg"/>
          <p:cNvPicPr>
            <a:picLocks noChangeAspect="1" noChangeArrowheads="1"/>
          </p:cNvPicPr>
          <p:nvPr/>
        </p:nvPicPr>
        <p:blipFill>
          <a:blip r:embed="rId4" cstate="print"/>
          <a:srcRect l="18521" t="8279"/>
          <a:stretch>
            <a:fillRect/>
          </a:stretch>
        </p:blipFill>
        <p:spPr bwMode="auto">
          <a:xfrm rot="5400000">
            <a:off x="219768" y="4852273"/>
            <a:ext cx="3600000" cy="3039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57166" y="928662"/>
            <a:ext cx="33575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Мамочка милая,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добрая, славная!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Ты есть у меня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это самое главное!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Прими поздравления с маминым днем: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Здоровья и счастья, успехов во всем!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248</Words>
  <Application>Microsoft Office PowerPoint</Application>
  <PresentationFormat>Экран (4:3)</PresentationFormat>
  <Paragraphs>27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Анна</cp:lastModifiedBy>
  <cp:revision>11</cp:revision>
  <dcterms:modified xsi:type="dcterms:W3CDTF">2015-11-29T20:41:05Z</dcterms:modified>
</cp:coreProperties>
</file>